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7" r:id="rId1"/>
  </p:sldMasterIdLst>
  <p:notesMasterIdLst>
    <p:notesMasterId r:id="rId12"/>
  </p:notesMasterIdLst>
  <p:sldIdLst>
    <p:sldId id="268" r:id="rId2"/>
    <p:sldId id="276" r:id="rId3"/>
    <p:sldId id="288" r:id="rId4"/>
    <p:sldId id="269" r:id="rId5"/>
    <p:sldId id="290" r:id="rId6"/>
    <p:sldId id="291" r:id="rId7"/>
    <p:sldId id="292" r:id="rId8"/>
    <p:sldId id="260" r:id="rId9"/>
    <p:sldId id="270" r:id="rId10"/>
    <p:sldId id="284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C3A638E-EF0D-4B37-B6E7-84CA922015F3}">
  <a:tblStyle styleId="{FC3A638E-EF0D-4B37-B6E7-84CA922015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87" autoAdjust="0"/>
    <p:restoredTop sz="94660"/>
  </p:normalViewPr>
  <p:slideViewPr>
    <p:cSldViewPr>
      <p:cViewPr varScale="1">
        <p:scale>
          <a:sx n="87" d="100"/>
          <a:sy n="87" d="100"/>
        </p:scale>
        <p:origin x="-672" y="-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57093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5" name="Google Shape;3055;g6bad27d065_0_2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6" name="Google Shape;3056;g6bad27d065_0_25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6" name="Google Shape;4736;g6b20e22304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7" name="Google Shape;4737;g6b20e22304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Google Shape;4098;g6bd56c9061_0_2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9" name="Google Shape;4099;g6bd56c9061_0_2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Google Shape;4098;g6bd56c9061_0_2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9" name="Google Shape;4099;g6bd56c9061_0_2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" name="Google Shape;3172;g6be81bf08b_0_119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3" name="Google Shape;3173;g6be81bf08b_0_119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1" name="Google Shape;3921;g6b20e22304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2" name="Google Shape;3922;g6b20e22304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1" name="Google Shape;3921;g6b20e22304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2" name="Google Shape;3922;g6b20e22304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5" name="Google Shape;4555;g6bd56c9061_0_16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6" name="Google Shape;4556;g6bd56c9061_0_16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8" name="Google Shape;2148;g6bd56c9061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9" name="Google Shape;2149;g6bd56c9061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0" name="Google Shape;3350;g6b20e2230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1" name="Google Shape;3351;g6b20e2230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5992450" y="540250"/>
            <a:ext cx="2438700" cy="29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ubTitle" idx="1"/>
          </p:nvPr>
        </p:nvSpPr>
        <p:spPr>
          <a:xfrm flipH="1">
            <a:off x="720200" y="1736153"/>
            <a:ext cx="4641900" cy="27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1782975" y="762350"/>
            <a:ext cx="5678100" cy="361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72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0"/>
          <p:cNvSpPr txBox="1">
            <a:spLocks noGrp="1"/>
          </p:cNvSpPr>
          <p:nvPr>
            <p:ph type="ctrTitle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">
  <p:cSld name="TITLE_ONLY_2_1_1">
    <p:bg>
      <p:bgPr>
        <a:solidFill>
          <a:schemeClr val="dk2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0"/>
          <p:cNvSpPr txBox="1">
            <a:spLocks noGrp="1"/>
          </p:cNvSpPr>
          <p:nvPr>
            <p:ph type="ctrTitle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2_1">
    <p:bg>
      <p:bgPr>
        <a:solidFill>
          <a:schemeClr val="dk2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"/>
          <p:cNvSpPr txBox="1">
            <a:spLocks noGrp="1"/>
          </p:cNvSpPr>
          <p:nvPr>
            <p:ph type="subTitle" idx="1"/>
          </p:nvPr>
        </p:nvSpPr>
        <p:spPr>
          <a:xfrm>
            <a:off x="720050" y="3787660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subTitle" idx="2"/>
          </p:nvPr>
        </p:nvSpPr>
        <p:spPr>
          <a:xfrm>
            <a:off x="3494960" y="3787660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ubTitle" idx="3"/>
          </p:nvPr>
        </p:nvSpPr>
        <p:spPr>
          <a:xfrm>
            <a:off x="6279600" y="3787660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subTitle" idx="4"/>
          </p:nvPr>
        </p:nvSpPr>
        <p:spPr>
          <a:xfrm>
            <a:off x="720050" y="2155112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2"/>
          <p:cNvSpPr txBox="1">
            <a:spLocks noGrp="1"/>
          </p:cNvSpPr>
          <p:nvPr>
            <p:ph type="subTitle" idx="5"/>
          </p:nvPr>
        </p:nvSpPr>
        <p:spPr>
          <a:xfrm>
            <a:off x="3494960" y="2155112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subTitle" idx="6"/>
          </p:nvPr>
        </p:nvSpPr>
        <p:spPr>
          <a:xfrm>
            <a:off x="6279600" y="2155112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ctrTitle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subTitle" idx="7"/>
          </p:nvPr>
        </p:nvSpPr>
        <p:spPr>
          <a:xfrm>
            <a:off x="720050" y="3305662"/>
            <a:ext cx="2154000" cy="59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9pPr>
          </a:lstStyle>
          <a:p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subTitle" idx="8"/>
          </p:nvPr>
        </p:nvSpPr>
        <p:spPr>
          <a:xfrm>
            <a:off x="3494960" y="3305662"/>
            <a:ext cx="2154000" cy="59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9pPr>
          </a:lstStyle>
          <a:p>
            <a:endParaRPr/>
          </a:p>
        </p:txBody>
      </p:sp>
      <p:sp>
        <p:nvSpPr>
          <p:cNvPr id="119" name="Google Shape;119;p22"/>
          <p:cNvSpPr txBox="1">
            <a:spLocks noGrp="1"/>
          </p:cNvSpPr>
          <p:nvPr>
            <p:ph type="subTitle" idx="9"/>
          </p:nvPr>
        </p:nvSpPr>
        <p:spPr>
          <a:xfrm>
            <a:off x="6279600" y="3305662"/>
            <a:ext cx="2154000" cy="59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9pPr>
          </a:lstStyle>
          <a:p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subTitle" idx="13"/>
          </p:nvPr>
        </p:nvSpPr>
        <p:spPr>
          <a:xfrm>
            <a:off x="720050" y="1676626"/>
            <a:ext cx="2154000" cy="59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9pPr>
          </a:lstStyle>
          <a:p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subTitle" idx="14"/>
          </p:nvPr>
        </p:nvSpPr>
        <p:spPr>
          <a:xfrm>
            <a:off x="3494960" y="1676626"/>
            <a:ext cx="2154000" cy="59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subTitle" idx="15"/>
          </p:nvPr>
        </p:nvSpPr>
        <p:spPr>
          <a:xfrm>
            <a:off x="6279600" y="1676626"/>
            <a:ext cx="2154000" cy="59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7"/>
          <p:cNvSpPr txBox="1">
            <a:spLocks noGrp="1"/>
          </p:cNvSpPr>
          <p:nvPr>
            <p:ph type="title"/>
          </p:nvPr>
        </p:nvSpPr>
        <p:spPr>
          <a:xfrm>
            <a:off x="2912675" y="822175"/>
            <a:ext cx="5511300" cy="13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9pPr>
          </a:lstStyle>
          <a:p>
            <a:endParaRPr/>
          </a:p>
        </p:txBody>
      </p:sp>
      <p:sp>
        <p:nvSpPr>
          <p:cNvPr id="145" name="Google Shape;145;p27"/>
          <p:cNvSpPr txBox="1">
            <a:spLocks noGrp="1"/>
          </p:cNvSpPr>
          <p:nvPr>
            <p:ph type="subTitle" idx="1"/>
          </p:nvPr>
        </p:nvSpPr>
        <p:spPr>
          <a:xfrm>
            <a:off x="4101300" y="2647550"/>
            <a:ext cx="4322700" cy="16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6" name="Google Shape;146;p27"/>
          <p:cNvSpPr txBox="1"/>
          <p:nvPr/>
        </p:nvSpPr>
        <p:spPr>
          <a:xfrm>
            <a:off x="2968200" y="3935850"/>
            <a:ext cx="5456100" cy="5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rPr>
              <a:t>CREDITS: This presentation template was created by </a:t>
            </a:r>
            <a:r>
              <a:rPr lang="en" sz="1200">
                <a:solidFill>
                  <a:schemeClr val="accent6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/>
              </a:rPr>
              <a:t>Slidesgo</a:t>
            </a:r>
            <a:r>
              <a:rPr lang="en" sz="12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lang="en" sz="1200">
                <a:solidFill>
                  <a:schemeClr val="accent6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/>
              </a:rPr>
              <a:t>Flaticon</a:t>
            </a:r>
            <a:r>
              <a:rPr lang="en" sz="12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200">
                <a:solidFill>
                  <a:schemeClr val="accent6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5"/>
              </a:rPr>
              <a:t>Freepik</a:t>
            </a:r>
            <a:endParaRPr sz="1200">
              <a:solidFill>
                <a:schemeClr val="accent6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6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1200">
              <a:solidFill>
                <a:schemeClr val="accent6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_1_1_1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Tulpen One"/>
              <a:buNone/>
              <a:defRPr sz="4800" b="1">
                <a:solidFill>
                  <a:schemeClr val="accent6"/>
                </a:solidFill>
                <a:latin typeface="Tulpen One"/>
                <a:ea typeface="Tulpen One"/>
                <a:cs typeface="Tulpen One"/>
                <a:sym typeface="Tulpe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Tulpen One"/>
              <a:buNone/>
              <a:defRPr sz="4800" b="1">
                <a:solidFill>
                  <a:schemeClr val="accent6"/>
                </a:solidFill>
                <a:latin typeface="Tulpen One"/>
                <a:ea typeface="Tulpen One"/>
                <a:cs typeface="Tulpen One"/>
                <a:sym typeface="Tulpen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Tulpen One"/>
              <a:buNone/>
              <a:defRPr sz="4800" b="1">
                <a:solidFill>
                  <a:schemeClr val="accent6"/>
                </a:solidFill>
                <a:latin typeface="Tulpen One"/>
                <a:ea typeface="Tulpen One"/>
                <a:cs typeface="Tulpen One"/>
                <a:sym typeface="Tulpen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Tulpen One"/>
              <a:buNone/>
              <a:defRPr sz="4800" b="1">
                <a:solidFill>
                  <a:schemeClr val="accent6"/>
                </a:solidFill>
                <a:latin typeface="Tulpen One"/>
                <a:ea typeface="Tulpen One"/>
                <a:cs typeface="Tulpen One"/>
                <a:sym typeface="Tulpen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Tulpen One"/>
              <a:buNone/>
              <a:defRPr sz="4800" b="1">
                <a:solidFill>
                  <a:schemeClr val="accent6"/>
                </a:solidFill>
                <a:latin typeface="Tulpen One"/>
                <a:ea typeface="Tulpen One"/>
                <a:cs typeface="Tulpen One"/>
                <a:sym typeface="Tulpen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Tulpen One"/>
              <a:buNone/>
              <a:defRPr sz="4800" b="1">
                <a:solidFill>
                  <a:schemeClr val="accent6"/>
                </a:solidFill>
                <a:latin typeface="Tulpen One"/>
                <a:ea typeface="Tulpen One"/>
                <a:cs typeface="Tulpen One"/>
                <a:sym typeface="Tulpen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Tulpen One"/>
              <a:buNone/>
              <a:defRPr sz="4800" b="1">
                <a:solidFill>
                  <a:schemeClr val="accent6"/>
                </a:solidFill>
                <a:latin typeface="Tulpen One"/>
                <a:ea typeface="Tulpen One"/>
                <a:cs typeface="Tulpen One"/>
                <a:sym typeface="Tulpen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Tulpen One"/>
              <a:buNone/>
              <a:defRPr sz="4800" b="1">
                <a:solidFill>
                  <a:schemeClr val="accent6"/>
                </a:solidFill>
                <a:latin typeface="Tulpen One"/>
                <a:ea typeface="Tulpen One"/>
                <a:cs typeface="Tulpen One"/>
                <a:sym typeface="Tulpen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Tulpen One"/>
              <a:buNone/>
              <a:defRPr sz="4800" b="1">
                <a:solidFill>
                  <a:schemeClr val="accent6"/>
                </a:solidFill>
                <a:latin typeface="Tulpen One"/>
                <a:ea typeface="Tulpen One"/>
                <a:cs typeface="Tulpen One"/>
                <a:sym typeface="Tulpen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Char char="●"/>
              <a:defRPr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Char char="○"/>
              <a:defRPr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Char char="■"/>
              <a:defRPr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Char char="●"/>
              <a:defRPr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Char char="○"/>
              <a:defRPr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Char char="■"/>
              <a:defRPr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Char char="●"/>
              <a:defRPr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Char char="○"/>
              <a:defRPr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Barlow"/>
              <a:buChar char="■"/>
              <a:defRPr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6" r:id="rId3"/>
    <p:sldLayoutId id="2147483666" r:id="rId4"/>
    <p:sldLayoutId id="2147483668" r:id="rId5"/>
    <p:sldLayoutId id="2147483673" r:id="rId6"/>
    <p:sldLayoutId id="2147483674" r:id="rId7"/>
    <p:sldLayoutId id="214748367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hyperlink" Target="http://www.linkedin.com/in/maulidya-nur-shafira" TargetMode="External"/><Relationship Id="rId7" Type="http://schemas.microsoft.com/office/2007/relationships/hdphoto" Target="../media/hdphoto1.wdp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hyperlink" Target="https://github.com/maulidyanurshafira/DigitalSkillFair_DataScience" TargetMode="External"/><Relationship Id="rId4" Type="http://schemas.openxmlformats.org/officeDocument/2006/relationships/hyperlink" Target="mailto:maulidia.jbr18@gmail.com" TargetMode="External"/><Relationship Id="rId9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p44"/>
          <p:cNvSpPr txBox="1">
            <a:spLocks noGrp="1"/>
          </p:cNvSpPr>
          <p:nvPr>
            <p:ph type="title"/>
          </p:nvPr>
        </p:nvSpPr>
        <p:spPr>
          <a:xfrm>
            <a:off x="1905000" y="145618"/>
            <a:ext cx="5678100" cy="21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3200" dirty="0"/>
              <a:t>Classification of Iris Dataset Using Decision Tree</a:t>
            </a:r>
            <a:endParaRPr sz="3200" dirty="0"/>
          </a:p>
        </p:txBody>
      </p:sp>
      <p:grpSp>
        <p:nvGrpSpPr>
          <p:cNvPr id="3059" name="Google Shape;3059;p44"/>
          <p:cNvGrpSpPr/>
          <p:nvPr/>
        </p:nvGrpSpPr>
        <p:grpSpPr>
          <a:xfrm>
            <a:off x="7105700" y="2800288"/>
            <a:ext cx="2038301" cy="2349591"/>
            <a:chOff x="7105700" y="2800288"/>
            <a:chExt cx="2038301" cy="2349591"/>
          </a:xfrm>
        </p:grpSpPr>
        <p:pic>
          <p:nvPicPr>
            <p:cNvPr id="3060" name="Google Shape;3060;p44"/>
            <p:cNvPicPr preferRelativeResize="0"/>
            <p:nvPr/>
          </p:nvPicPr>
          <p:blipFill rotWithShape="1">
            <a:blip r:embed="rId4">
              <a:alphaModFix/>
            </a:blip>
            <a:srcRect r="77708" b="78637"/>
            <a:stretch/>
          </p:blipFill>
          <p:spPr>
            <a:xfrm rot="10800000">
              <a:off x="7105700" y="4051100"/>
              <a:ext cx="2038301" cy="1098776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061" name="Google Shape;3061;p44"/>
            <p:cNvGrpSpPr/>
            <p:nvPr/>
          </p:nvGrpSpPr>
          <p:grpSpPr>
            <a:xfrm>
              <a:off x="7640612" y="2800288"/>
              <a:ext cx="1499535" cy="2349591"/>
              <a:chOff x="7634175" y="2806726"/>
              <a:chExt cx="1499535" cy="2349591"/>
            </a:xfrm>
          </p:grpSpPr>
          <p:sp>
            <p:nvSpPr>
              <p:cNvPr id="3062" name="Google Shape;3062;p44"/>
              <p:cNvSpPr/>
              <p:nvPr/>
            </p:nvSpPr>
            <p:spPr>
              <a:xfrm>
                <a:off x="7634175" y="3583051"/>
                <a:ext cx="1499535" cy="1573266"/>
              </a:xfrm>
              <a:custGeom>
                <a:avLst/>
                <a:gdLst/>
                <a:ahLst/>
                <a:cxnLst/>
                <a:rect l="l" t="t" r="r" b="b"/>
                <a:pathLst>
                  <a:path w="35042" h="36765" extrusionOk="0">
                    <a:moveTo>
                      <a:pt x="538" y="552"/>
                    </a:moveTo>
                    <a:lnTo>
                      <a:pt x="538" y="552"/>
                    </a:lnTo>
                    <a:cubicBezTo>
                      <a:pt x="2516" y="1227"/>
                      <a:pt x="4418" y="2097"/>
                      <a:pt x="6212" y="3126"/>
                    </a:cubicBezTo>
                    <a:cubicBezTo>
                      <a:pt x="8127" y="4192"/>
                      <a:pt x="9907" y="5454"/>
                      <a:pt x="11589" y="6810"/>
                    </a:cubicBezTo>
                    <a:cubicBezTo>
                      <a:pt x="12441" y="7474"/>
                      <a:pt x="13250" y="8192"/>
                      <a:pt x="14055" y="8902"/>
                    </a:cubicBezTo>
                    <a:cubicBezTo>
                      <a:pt x="14834" y="9642"/>
                      <a:pt x="15621" y="10375"/>
                      <a:pt x="16365" y="11143"/>
                    </a:cubicBezTo>
                    <a:cubicBezTo>
                      <a:pt x="17870" y="12666"/>
                      <a:pt x="19298" y="14254"/>
                      <a:pt x="20665" y="15882"/>
                    </a:cubicBezTo>
                    <a:cubicBezTo>
                      <a:pt x="23417" y="19124"/>
                      <a:pt x="25973" y="22511"/>
                      <a:pt x="28345" y="26002"/>
                    </a:cubicBezTo>
                    <a:cubicBezTo>
                      <a:pt x="30720" y="29483"/>
                      <a:pt x="32953" y="33109"/>
                      <a:pt x="34988" y="36721"/>
                    </a:cubicBezTo>
                    <a:lnTo>
                      <a:pt x="33403" y="36126"/>
                    </a:lnTo>
                    <a:cubicBezTo>
                      <a:pt x="32888" y="35930"/>
                      <a:pt x="32377" y="35749"/>
                      <a:pt x="31859" y="35517"/>
                    </a:cubicBezTo>
                    <a:lnTo>
                      <a:pt x="30303" y="34857"/>
                    </a:lnTo>
                    <a:cubicBezTo>
                      <a:pt x="29788" y="34632"/>
                      <a:pt x="29291" y="34381"/>
                      <a:pt x="28780" y="34142"/>
                    </a:cubicBezTo>
                    <a:cubicBezTo>
                      <a:pt x="26750" y="33193"/>
                      <a:pt x="24817" y="32075"/>
                      <a:pt x="22964" y="30865"/>
                    </a:cubicBezTo>
                    <a:cubicBezTo>
                      <a:pt x="19262" y="28428"/>
                      <a:pt x="15955" y="25520"/>
                      <a:pt x="13025" y="22325"/>
                    </a:cubicBezTo>
                    <a:cubicBezTo>
                      <a:pt x="10121" y="19113"/>
                      <a:pt x="7601" y="15603"/>
                      <a:pt x="5491" y="11894"/>
                    </a:cubicBezTo>
                    <a:cubicBezTo>
                      <a:pt x="3456" y="8276"/>
                      <a:pt x="1700" y="4487"/>
                      <a:pt x="538" y="552"/>
                    </a:cubicBezTo>
                    <a:close/>
                    <a:moveTo>
                      <a:pt x="1" y="1"/>
                    </a:moveTo>
                    <a:lnTo>
                      <a:pt x="81" y="317"/>
                    </a:lnTo>
                    <a:cubicBezTo>
                      <a:pt x="606" y="2383"/>
                      <a:pt x="1317" y="4392"/>
                      <a:pt x="2126" y="6372"/>
                    </a:cubicBezTo>
                    <a:cubicBezTo>
                      <a:pt x="2938" y="8348"/>
                      <a:pt x="3856" y="10288"/>
                      <a:pt x="4900" y="12173"/>
                    </a:cubicBezTo>
                    <a:cubicBezTo>
                      <a:pt x="6989" y="15937"/>
                      <a:pt x="9486" y="19527"/>
                      <a:pt x="12467" y="22757"/>
                    </a:cubicBezTo>
                    <a:cubicBezTo>
                      <a:pt x="13964" y="24363"/>
                      <a:pt x="15527" y="25926"/>
                      <a:pt x="17242" y="27340"/>
                    </a:cubicBezTo>
                    <a:cubicBezTo>
                      <a:pt x="18972" y="28736"/>
                      <a:pt x="20752" y="30085"/>
                      <a:pt x="22670" y="31253"/>
                    </a:cubicBezTo>
                    <a:cubicBezTo>
                      <a:pt x="26474" y="33646"/>
                      <a:pt x="30607" y="35502"/>
                      <a:pt x="35042" y="36764"/>
                    </a:cubicBezTo>
                    <a:cubicBezTo>
                      <a:pt x="33243" y="32910"/>
                      <a:pt x="31115" y="29305"/>
                      <a:pt x="28805" y="25744"/>
                    </a:cubicBezTo>
                    <a:cubicBezTo>
                      <a:pt x="26470" y="22210"/>
                      <a:pt x="23958" y="18765"/>
                      <a:pt x="21125" y="15545"/>
                    </a:cubicBezTo>
                    <a:cubicBezTo>
                      <a:pt x="18294" y="12326"/>
                      <a:pt x="15176" y="9316"/>
                      <a:pt x="11753" y="6636"/>
                    </a:cubicBezTo>
                    <a:cubicBezTo>
                      <a:pt x="8333" y="3957"/>
                      <a:pt x="4552" y="1617"/>
                      <a:pt x="327" y="116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3" name="Google Shape;3063;p44"/>
              <p:cNvSpPr/>
              <p:nvPr/>
            </p:nvSpPr>
            <p:spPr>
              <a:xfrm>
                <a:off x="7645558" y="3594990"/>
                <a:ext cx="1487082" cy="1560386"/>
              </a:xfrm>
              <a:custGeom>
                <a:avLst/>
                <a:gdLst/>
                <a:ahLst/>
                <a:cxnLst/>
                <a:rect l="l" t="t" r="r" b="b"/>
                <a:pathLst>
                  <a:path w="34751" h="36464" extrusionOk="0">
                    <a:moveTo>
                      <a:pt x="0" y="1"/>
                    </a:moveTo>
                    <a:lnTo>
                      <a:pt x="4286" y="4606"/>
                    </a:lnTo>
                    <a:lnTo>
                      <a:pt x="8611" y="9182"/>
                    </a:lnTo>
                    <a:lnTo>
                      <a:pt x="17303" y="18290"/>
                    </a:lnTo>
                    <a:lnTo>
                      <a:pt x="26041" y="27363"/>
                    </a:lnTo>
                    <a:lnTo>
                      <a:pt x="30403" y="31905"/>
                    </a:lnTo>
                    <a:lnTo>
                      <a:pt x="34751" y="36463"/>
                    </a:lnTo>
                    <a:cubicBezTo>
                      <a:pt x="32093" y="33240"/>
                      <a:pt x="29279" y="30129"/>
                      <a:pt x="26450" y="27036"/>
                    </a:cubicBezTo>
                    <a:cubicBezTo>
                      <a:pt x="23619" y="23943"/>
                      <a:pt x="20722" y="20905"/>
                      <a:pt x="17832" y="17859"/>
                    </a:cubicBezTo>
                    <a:cubicBezTo>
                      <a:pt x="14903" y="14849"/>
                      <a:pt x="11987" y="11825"/>
                      <a:pt x="9014" y="8849"/>
                    </a:cubicBezTo>
                    <a:cubicBezTo>
                      <a:pt x="6040" y="5871"/>
                      <a:pt x="3056" y="2905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4" name="Google Shape;3064;p44"/>
              <p:cNvSpPr/>
              <p:nvPr/>
            </p:nvSpPr>
            <p:spPr>
              <a:xfrm>
                <a:off x="8132467" y="4393654"/>
                <a:ext cx="298093" cy="110833"/>
              </a:xfrm>
              <a:custGeom>
                <a:avLst/>
                <a:gdLst/>
                <a:ahLst/>
                <a:cxnLst/>
                <a:rect l="l" t="t" r="r" b="b"/>
                <a:pathLst>
                  <a:path w="6966" h="2590" extrusionOk="0">
                    <a:moveTo>
                      <a:pt x="6845" y="1"/>
                    </a:moveTo>
                    <a:lnTo>
                      <a:pt x="0" y="2282"/>
                    </a:lnTo>
                    <a:lnTo>
                      <a:pt x="119" y="2590"/>
                    </a:lnTo>
                    <a:lnTo>
                      <a:pt x="6965" y="309"/>
                    </a:lnTo>
                    <a:lnTo>
                      <a:pt x="684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5" name="Google Shape;3065;p44"/>
              <p:cNvSpPr/>
              <p:nvPr/>
            </p:nvSpPr>
            <p:spPr>
              <a:xfrm>
                <a:off x="8033913" y="4275585"/>
                <a:ext cx="283201" cy="106168"/>
              </a:xfrm>
              <a:custGeom>
                <a:avLst/>
                <a:gdLst/>
                <a:ahLst/>
                <a:cxnLst/>
                <a:rect l="l" t="t" r="r" b="b"/>
                <a:pathLst>
                  <a:path w="6618" h="2481" extrusionOk="0">
                    <a:moveTo>
                      <a:pt x="6498" y="0"/>
                    </a:moveTo>
                    <a:lnTo>
                      <a:pt x="1" y="2172"/>
                    </a:lnTo>
                    <a:lnTo>
                      <a:pt x="120" y="2480"/>
                    </a:lnTo>
                    <a:lnTo>
                      <a:pt x="6618" y="308"/>
                    </a:lnTo>
                    <a:lnTo>
                      <a:pt x="649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6" name="Google Shape;3066;p44"/>
              <p:cNvSpPr/>
              <p:nvPr/>
            </p:nvSpPr>
            <p:spPr>
              <a:xfrm>
                <a:off x="8522833" y="4310034"/>
                <a:ext cx="60723" cy="198472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4638" extrusionOk="0">
                    <a:moveTo>
                      <a:pt x="1070" y="0"/>
                    </a:moveTo>
                    <a:lnTo>
                      <a:pt x="1" y="4569"/>
                    </a:lnTo>
                    <a:lnTo>
                      <a:pt x="345" y="4638"/>
                    </a:lnTo>
                    <a:lnTo>
                      <a:pt x="1418" y="69"/>
                    </a:lnTo>
                    <a:lnTo>
                      <a:pt x="10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7" name="Google Shape;3067;p44"/>
              <p:cNvSpPr/>
              <p:nvPr/>
            </p:nvSpPr>
            <p:spPr>
              <a:xfrm>
                <a:off x="8224945" y="2806726"/>
                <a:ext cx="908185" cy="2059090"/>
              </a:xfrm>
              <a:custGeom>
                <a:avLst/>
                <a:gdLst/>
                <a:ahLst/>
                <a:cxnLst/>
                <a:rect l="l" t="t" r="r" b="b"/>
                <a:pathLst>
                  <a:path w="21223" h="48118" extrusionOk="0">
                    <a:moveTo>
                      <a:pt x="846" y="705"/>
                    </a:moveTo>
                    <a:cubicBezTo>
                      <a:pt x="2577" y="2026"/>
                      <a:pt x="4195" y="3481"/>
                      <a:pt x="5653" y="5063"/>
                    </a:cubicBezTo>
                    <a:cubicBezTo>
                      <a:pt x="7186" y="6738"/>
                      <a:pt x="8553" y="8537"/>
                      <a:pt x="9779" y="10411"/>
                    </a:cubicBezTo>
                    <a:cubicBezTo>
                      <a:pt x="12227" y="14172"/>
                      <a:pt x="14054" y="18243"/>
                      <a:pt x="15555" y="22391"/>
                    </a:cubicBezTo>
                    <a:cubicBezTo>
                      <a:pt x="16335" y="24454"/>
                      <a:pt x="16966" y="26568"/>
                      <a:pt x="17585" y="28678"/>
                    </a:cubicBezTo>
                    <a:cubicBezTo>
                      <a:pt x="18195" y="30793"/>
                      <a:pt x="18728" y="32928"/>
                      <a:pt x="19185" y="35074"/>
                    </a:cubicBezTo>
                    <a:cubicBezTo>
                      <a:pt x="20106" y="39357"/>
                      <a:pt x="20784" y="43744"/>
                      <a:pt x="21197" y="48056"/>
                    </a:cubicBezTo>
                    <a:cubicBezTo>
                      <a:pt x="20395" y="47211"/>
                      <a:pt x="19620" y="46359"/>
                      <a:pt x="18866" y="45521"/>
                    </a:cubicBezTo>
                    <a:lnTo>
                      <a:pt x="17734" y="44281"/>
                    </a:lnTo>
                    <a:lnTo>
                      <a:pt x="17169" y="43668"/>
                    </a:lnTo>
                    <a:lnTo>
                      <a:pt x="16632" y="43012"/>
                    </a:lnTo>
                    <a:lnTo>
                      <a:pt x="14493" y="40369"/>
                    </a:lnTo>
                    <a:cubicBezTo>
                      <a:pt x="14145" y="39922"/>
                      <a:pt x="13768" y="39499"/>
                      <a:pt x="13445" y="39038"/>
                    </a:cubicBezTo>
                    <a:lnTo>
                      <a:pt x="12488" y="37646"/>
                    </a:lnTo>
                    <a:lnTo>
                      <a:pt x="10577" y="34865"/>
                    </a:lnTo>
                    <a:lnTo>
                      <a:pt x="8887" y="31968"/>
                    </a:lnTo>
                    <a:cubicBezTo>
                      <a:pt x="8608" y="31485"/>
                      <a:pt x="8314" y="31006"/>
                      <a:pt x="8053" y="30517"/>
                    </a:cubicBezTo>
                    <a:lnTo>
                      <a:pt x="7306" y="29023"/>
                    </a:lnTo>
                    <a:lnTo>
                      <a:pt x="6559" y="27533"/>
                    </a:lnTo>
                    <a:cubicBezTo>
                      <a:pt x="6309" y="27036"/>
                      <a:pt x="6048" y="26543"/>
                      <a:pt x="5852" y="26024"/>
                    </a:cubicBezTo>
                    <a:lnTo>
                      <a:pt x="4579" y="22953"/>
                    </a:lnTo>
                    <a:cubicBezTo>
                      <a:pt x="4192" y="21920"/>
                      <a:pt x="3869" y="20865"/>
                      <a:pt x="3496" y="19828"/>
                    </a:cubicBezTo>
                    <a:cubicBezTo>
                      <a:pt x="3104" y="18791"/>
                      <a:pt x="2872" y="17713"/>
                      <a:pt x="2564" y="16655"/>
                    </a:cubicBezTo>
                    <a:cubicBezTo>
                      <a:pt x="2248" y="15600"/>
                      <a:pt x="2042" y="14523"/>
                      <a:pt x="1816" y="13446"/>
                    </a:cubicBezTo>
                    <a:cubicBezTo>
                      <a:pt x="982" y="9257"/>
                      <a:pt x="503" y="4954"/>
                      <a:pt x="846" y="705"/>
                    </a:cubicBezTo>
                    <a:close/>
                    <a:moveTo>
                      <a:pt x="529" y="1"/>
                    </a:moveTo>
                    <a:lnTo>
                      <a:pt x="493" y="331"/>
                    </a:lnTo>
                    <a:cubicBezTo>
                      <a:pt x="0" y="4751"/>
                      <a:pt x="333" y="9197"/>
                      <a:pt x="1160" y="13555"/>
                    </a:cubicBezTo>
                    <a:cubicBezTo>
                      <a:pt x="2012" y="17906"/>
                      <a:pt x="3307" y="22199"/>
                      <a:pt x="5178" y="26278"/>
                    </a:cubicBezTo>
                    <a:cubicBezTo>
                      <a:pt x="5381" y="26800"/>
                      <a:pt x="5642" y="27297"/>
                      <a:pt x="5896" y="27801"/>
                    </a:cubicBezTo>
                    <a:lnTo>
                      <a:pt x="6657" y="29306"/>
                    </a:lnTo>
                    <a:lnTo>
                      <a:pt x="7419" y="30807"/>
                    </a:lnTo>
                    <a:cubicBezTo>
                      <a:pt x="7680" y="31307"/>
                      <a:pt x="8003" y="31775"/>
                      <a:pt x="8289" y="32261"/>
                    </a:cubicBezTo>
                    <a:lnTo>
                      <a:pt x="10066" y="35148"/>
                    </a:lnTo>
                    <a:lnTo>
                      <a:pt x="12060" y="37907"/>
                    </a:lnTo>
                    <a:lnTo>
                      <a:pt x="13057" y="39285"/>
                    </a:lnTo>
                    <a:cubicBezTo>
                      <a:pt x="13394" y="39741"/>
                      <a:pt x="13786" y="40162"/>
                      <a:pt x="14148" y="40600"/>
                    </a:cubicBezTo>
                    <a:lnTo>
                      <a:pt x="16360" y="43211"/>
                    </a:lnTo>
                    <a:lnTo>
                      <a:pt x="16915" y="43864"/>
                    </a:lnTo>
                    <a:lnTo>
                      <a:pt x="17538" y="44488"/>
                    </a:lnTo>
                    <a:lnTo>
                      <a:pt x="18790" y="45713"/>
                    </a:lnTo>
                    <a:cubicBezTo>
                      <a:pt x="19624" y="46526"/>
                      <a:pt x="20435" y="47316"/>
                      <a:pt x="21222" y="48117"/>
                    </a:cubicBezTo>
                    <a:cubicBezTo>
                      <a:pt x="21139" y="43661"/>
                      <a:pt x="20544" y="39328"/>
                      <a:pt x="19717" y="34984"/>
                    </a:cubicBezTo>
                    <a:cubicBezTo>
                      <a:pt x="18847" y="30658"/>
                      <a:pt x="17702" y="26369"/>
                      <a:pt x="16110" y="22213"/>
                    </a:cubicBezTo>
                    <a:cubicBezTo>
                      <a:pt x="15298" y="20143"/>
                      <a:pt x="14406" y="18095"/>
                      <a:pt x="13383" y="16108"/>
                    </a:cubicBezTo>
                    <a:cubicBezTo>
                      <a:pt x="12346" y="14124"/>
                      <a:pt x="11236" y="12174"/>
                      <a:pt x="9989" y="10295"/>
                    </a:cubicBezTo>
                    <a:cubicBezTo>
                      <a:pt x="8720" y="8432"/>
                      <a:pt x="7368" y="6615"/>
                      <a:pt x="5845" y="4914"/>
                    </a:cubicBezTo>
                    <a:cubicBezTo>
                      <a:pt x="4301" y="3236"/>
                      <a:pt x="2636" y="1644"/>
                      <a:pt x="805" y="215"/>
                    </a:cubicBezTo>
                    <a:lnTo>
                      <a:pt x="5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8" name="Google Shape;3068;p44"/>
              <p:cNvSpPr/>
              <p:nvPr/>
            </p:nvSpPr>
            <p:spPr>
              <a:xfrm>
                <a:off x="8254216" y="2821789"/>
                <a:ext cx="878444" cy="2042786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47737" extrusionOk="0">
                    <a:moveTo>
                      <a:pt x="1" y="0"/>
                    </a:moveTo>
                    <a:lnTo>
                      <a:pt x="5364" y="11862"/>
                    </a:lnTo>
                    <a:cubicBezTo>
                      <a:pt x="7151" y="15813"/>
                      <a:pt x="8979" y="19751"/>
                      <a:pt x="10726" y="23718"/>
                    </a:cubicBezTo>
                    <a:cubicBezTo>
                      <a:pt x="12522" y="27667"/>
                      <a:pt x="14273" y="31633"/>
                      <a:pt x="15966" y="35614"/>
                    </a:cubicBezTo>
                    <a:cubicBezTo>
                      <a:pt x="16811" y="37609"/>
                      <a:pt x="17659" y="39600"/>
                      <a:pt x="18424" y="41619"/>
                    </a:cubicBezTo>
                    <a:cubicBezTo>
                      <a:pt x="19244" y="43625"/>
                      <a:pt x="19944" y="45659"/>
                      <a:pt x="20528" y="47737"/>
                    </a:cubicBezTo>
                    <a:cubicBezTo>
                      <a:pt x="19643" y="43520"/>
                      <a:pt x="18033" y="39473"/>
                      <a:pt x="16478" y="35437"/>
                    </a:cubicBezTo>
                    <a:cubicBezTo>
                      <a:pt x="14882" y="31409"/>
                      <a:pt x="13124" y="27442"/>
                      <a:pt x="11379" y="23468"/>
                    </a:cubicBezTo>
                    <a:cubicBezTo>
                      <a:pt x="9573" y="19520"/>
                      <a:pt x="7757" y="15578"/>
                      <a:pt x="5861" y="11666"/>
                    </a:cubicBezTo>
                    <a:cubicBezTo>
                      <a:pt x="3968" y="7753"/>
                      <a:pt x="2032" y="3856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9" name="Google Shape;3069;p44"/>
              <p:cNvSpPr/>
              <p:nvPr/>
            </p:nvSpPr>
            <p:spPr>
              <a:xfrm>
                <a:off x="8418416" y="3823125"/>
                <a:ext cx="330401" cy="60551"/>
              </a:xfrm>
              <a:custGeom>
                <a:avLst/>
                <a:gdLst/>
                <a:ahLst/>
                <a:cxnLst/>
                <a:rect l="l" t="t" r="r" b="b"/>
                <a:pathLst>
                  <a:path w="7721" h="1415" extrusionOk="0">
                    <a:moveTo>
                      <a:pt x="55" y="0"/>
                    </a:moveTo>
                    <a:lnTo>
                      <a:pt x="1" y="323"/>
                    </a:lnTo>
                    <a:lnTo>
                      <a:pt x="7669" y="1414"/>
                    </a:lnTo>
                    <a:lnTo>
                      <a:pt x="7720" y="1095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44"/>
              <p:cNvSpPr/>
              <p:nvPr/>
            </p:nvSpPr>
            <p:spPr>
              <a:xfrm>
                <a:off x="8613000" y="3383674"/>
                <a:ext cx="124954" cy="214476"/>
              </a:xfrm>
              <a:custGeom>
                <a:avLst/>
                <a:gdLst/>
                <a:ahLst/>
                <a:cxnLst/>
                <a:rect l="l" t="t" r="r" b="b"/>
                <a:pathLst>
                  <a:path w="2920" h="5012" extrusionOk="0">
                    <a:moveTo>
                      <a:pt x="2603" y="0"/>
                    </a:moveTo>
                    <a:lnTo>
                      <a:pt x="1" y="4867"/>
                    </a:lnTo>
                    <a:lnTo>
                      <a:pt x="319" y="5011"/>
                    </a:lnTo>
                    <a:lnTo>
                      <a:pt x="2919" y="141"/>
                    </a:lnTo>
                    <a:lnTo>
                      <a:pt x="26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1" name="Google Shape;3071;p44"/>
              <p:cNvSpPr/>
              <p:nvPr/>
            </p:nvSpPr>
            <p:spPr>
              <a:xfrm>
                <a:off x="8669317" y="3529216"/>
                <a:ext cx="143569" cy="180199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4211" extrusionOk="0">
                    <a:moveTo>
                      <a:pt x="3064" y="0"/>
                    </a:moveTo>
                    <a:lnTo>
                      <a:pt x="0" y="4025"/>
                    </a:lnTo>
                    <a:lnTo>
                      <a:pt x="291" y="4210"/>
                    </a:lnTo>
                    <a:lnTo>
                      <a:pt x="3354" y="189"/>
                    </a:lnTo>
                    <a:lnTo>
                      <a:pt x="30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2" name="Google Shape;3072;p44"/>
              <p:cNvSpPr/>
              <p:nvPr/>
            </p:nvSpPr>
            <p:spPr>
              <a:xfrm>
                <a:off x="8575299" y="4148830"/>
                <a:ext cx="307379" cy="41423"/>
              </a:xfrm>
              <a:custGeom>
                <a:avLst/>
                <a:gdLst/>
                <a:ahLst/>
                <a:cxnLst/>
                <a:rect l="l" t="t" r="r" b="b"/>
                <a:pathLst>
                  <a:path w="7183" h="968" extrusionOk="0">
                    <a:moveTo>
                      <a:pt x="37" y="0"/>
                    </a:moveTo>
                    <a:lnTo>
                      <a:pt x="0" y="323"/>
                    </a:lnTo>
                    <a:lnTo>
                      <a:pt x="7147" y="968"/>
                    </a:lnTo>
                    <a:lnTo>
                      <a:pt x="7183" y="645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073" name="Google Shape;3073;p44"/>
          <p:cNvPicPr preferRelativeResize="0"/>
          <p:nvPr/>
        </p:nvPicPr>
        <p:blipFill rotWithShape="1">
          <a:blip r:embed="rId5">
            <a:alphaModFix/>
          </a:blip>
          <a:srcRect l="77708" t="77089"/>
          <a:stretch/>
        </p:blipFill>
        <p:spPr>
          <a:xfrm rot="10800000">
            <a:off x="0" y="0"/>
            <a:ext cx="2038301" cy="11783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74" name="Google Shape;3074;p44"/>
          <p:cNvGrpSpPr/>
          <p:nvPr/>
        </p:nvGrpSpPr>
        <p:grpSpPr>
          <a:xfrm>
            <a:off x="-44800" y="-49354"/>
            <a:ext cx="1778985" cy="1644422"/>
            <a:chOff x="-44800" y="-49354"/>
            <a:chExt cx="1778985" cy="1644422"/>
          </a:xfrm>
        </p:grpSpPr>
        <p:sp>
          <p:nvSpPr>
            <p:cNvPr id="3075" name="Google Shape;3075;p44"/>
            <p:cNvSpPr/>
            <p:nvPr/>
          </p:nvSpPr>
          <p:spPr>
            <a:xfrm rot="10800000" flipH="1">
              <a:off x="308582" y="231134"/>
              <a:ext cx="463436" cy="235615"/>
            </a:xfrm>
            <a:custGeom>
              <a:avLst/>
              <a:gdLst/>
              <a:ahLst/>
              <a:cxnLst/>
              <a:rect l="l" t="t" r="r" b="b"/>
              <a:pathLst>
                <a:path w="16886" h="8585" extrusionOk="0">
                  <a:moveTo>
                    <a:pt x="12837" y="1"/>
                  </a:moveTo>
                  <a:cubicBezTo>
                    <a:pt x="12792" y="1"/>
                    <a:pt x="12747" y="2"/>
                    <a:pt x="12703" y="4"/>
                  </a:cubicBezTo>
                  <a:cubicBezTo>
                    <a:pt x="12642" y="4"/>
                    <a:pt x="12577" y="4"/>
                    <a:pt x="12521" y="7"/>
                  </a:cubicBezTo>
                  <a:cubicBezTo>
                    <a:pt x="9703" y="83"/>
                    <a:pt x="7251" y="1224"/>
                    <a:pt x="5042" y="2920"/>
                  </a:cubicBezTo>
                  <a:cubicBezTo>
                    <a:pt x="3826" y="3855"/>
                    <a:pt x="2001" y="5144"/>
                    <a:pt x="1043" y="6554"/>
                  </a:cubicBezTo>
                  <a:cubicBezTo>
                    <a:pt x="910" y="6748"/>
                    <a:pt x="796" y="6942"/>
                    <a:pt x="701" y="7140"/>
                  </a:cubicBezTo>
                  <a:lnTo>
                    <a:pt x="1" y="8585"/>
                  </a:lnTo>
                  <a:cubicBezTo>
                    <a:pt x="3423" y="5821"/>
                    <a:pt x="8681" y="5049"/>
                    <a:pt x="12414" y="4531"/>
                  </a:cubicBezTo>
                  <a:cubicBezTo>
                    <a:pt x="12650" y="4498"/>
                    <a:pt x="12879" y="4467"/>
                    <a:pt x="13102" y="4433"/>
                  </a:cubicBezTo>
                  <a:cubicBezTo>
                    <a:pt x="14311" y="4266"/>
                    <a:pt x="15315" y="4114"/>
                    <a:pt x="15985" y="3908"/>
                  </a:cubicBezTo>
                  <a:cubicBezTo>
                    <a:pt x="16171" y="3851"/>
                    <a:pt x="16330" y="3790"/>
                    <a:pt x="16464" y="3722"/>
                  </a:cubicBezTo>
                  <a:cubicBezTo>
                    <a:pt x="16718" y="3592"/>
                    <a:pt x="16862" y="3440"/>
                    <a:pt x="16871" y="3250"/>
                  </a:cubicBezTo>
                  <a:cubicBezTo>
                    <a:pt x="16885" y="2966"/>
                    <a:pt x="16851" y="2687"/>
                    <a:pt x="16775" y="2418"/>
                  </a:cubicBezTo>
                  <a:cubicBezTo>
                    <a:pt x="16741" y="2300"/>
                    <a:pt x="16703" y="2185"/>
                    <a:pt x="16657" y="2071"/>
                  </a:cubicBezTo>
                  <a:cubicBezTo>
                    <a:pt x="16638" y="2034"/>
                    <a:pt x="16623" y="1992"/>
                    <a:pt x="16600" y="1954"/>
                  </a:cubicBezTo>
                  <a:cubicBezTo>
                    <a:pt x="16266" y="1239"/>
                    <a:pt x="15653" y="650"/>
                    <a:pt x="14932" y="350"/>
                  </a:cubicBezTo>
                  <a:cubicBezTo>
                    <a:pt x="14311" y="95"/>
                    <a:pt x="13642" y="15"/>
                    <a:pt x="12973" y="4"/>
                  </a:cubicBezTo>
                  <a:cubicBezTo>
                    <a:pt x="12928" y="2"/>
                    <a:pt x="12882" y="1"/>
                    <a:pt x="128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4"/>
            <p:cNvSpPr/>
            <p:nvPr/>
          </p:nvSpPr>
          <p:spPr>
            <a:xfrm rot="10800000" flipH="1">
              <a:off x="308582" y="231134"/>
              <a:ext cx="463436" cy="183333"/>
            </a:xfrm>
            <a:custGeom>
              <a:avLst/>
              <a:gdLst/>
              <a:ahLst/>
              <a:cxnLst/>
              <a:rect l="l" t="t" r="r" b="b"/>
              <a:pathLst>
                <a:path w="16886" h="6680" extrusionOk="0">
                  <a:moveTo>
                    <a:pt x="15165" y="0"/>
                  </a:moveTo>
                  <a:cubicBezTo>
                    <a:pt x="11822" y="0"/>
                    <a:pt x="6499" y="765"/>
                    <a:pt x="1043" y="4649"/>
                  </a:cubicBezTo>
                  <a:cubicBezTo>
                    <a:pt x="910" y="4843"/>
                    <a:pt x="796" y="5037"/>
                    <a:pt x="701" y="5235"/>
                  </a:cubicBezTo>
                  <a:lnTo>
                    <a:pt x="1" y="6680"/>
                  </a:lnTo>
                  <a:cubicBezTo>
                    <a:pt x="3423" y="3916"/>
                    <a:pt x="8681" y="3144"/>
                    <a:pt x="12414" y="2626"/>
                  </a:cubicBezTo>
                  <a:cubicBezTo>
                    <a:pt x="12650" y="2593"/>
                    <a:pt x="12879" y="2562"/>
                    <a:pt x="13102" y="2528"/>
                  </a:cubicBezTo>
                  <a:cubicBezTo>
                    <a:pt x="14311" y="2361"/>
                    <a:pt x="15315" y="2209"/>
                    <a:pt x="15985" y="2003"/>
                  </a:cubicBezTo>
                  <a:cubicBezTo>
                    <a:pt x="16171" y="1946"/>
                    <a:pt x="16330" y="1885"/>
                    <a:pt x="16464" y="1817"/>
                  </a:cubicBezTo>
                  <a:cubicBezTo>
                    <a:pt x="16718" y="1687"/>
                    <a:pt x="16862" y="1535"/>
                    <a:pt x="16871" y="1345"/>
                  </a:cubicBezTo>
                  <a:cubicBezTo>
                    <a:pt x="16885" y="1061"/>
                    <a:pt x="16851" y="782"/>
                    <a:pt x="16775" y="513"/>
                  </a:cubicBezTo>
                  <a:cubicBezTo>
                    <a:pt x="16741" y="395"/>
                    <a:pt x="16703" y="280"/>
                    <a:pt x="16657" y="166"/>
                  </a:cubicBezTo>
                  <a:cubicBezTo>
                    <a:pt x="16638" y="129"/>
                    <a:pt x="16623" y="87"/>
                    <a:pt x="16600" y="49"/>
                  </a:cubicBezTo>
                  <a:cubicBezTo>
                    <a:pt x="16177" y="20"/>
                    <a:pt x="15696" y="0"/>
                    <a:pt x="151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4"/>
            <p:cNvSpPr/>
            <p:nvPr/>
          </p:nvSpPr>
          <p:spPr>
            <a:xfrm rot="10800000" flipH="1">
              <a:off x="383012" y="311575"/>
              <a:ext cx="385959" cy="155174"/>
            </a:xfrm>
            <a:custGeom>
              <a:avLst/>
              <a:gdLst/>
              <a:ahLst/>
              <a:cxnLst/>
              <a:rect l="l" t="t" r="r" b="b"/>
              <a:pathLst>
                <a:path w="14063" h="5654" extrusionOk="0">
                  <a:moveTo>
                    <a:pt x="10125" y="1"/>
                  </a:moveTo>
                  <a:cubicBezTo>
                    <a:pt x="10080" y="1"/>
                    <a:pt x="10035" y="2"/>
                    <a:pt x="9991" y="4"/>
                  </a:cubicBezTo>
                  <a:cubicBezTo>
                    <a:pt x="9930" y="4"/>
                    <a:pt x="9865" y="4"/>
                    <a:pt x="9809" y="7"/>
                  </a:cubicBezTo>
                  <a:cubicBezTo>
                    <a:pt x="9584" y="338"/>
                    <a:pt x="9398" y="692"/>
                    <a:pt x="9170" y="1018"/>
                  </a:cubicBezTo>
                  <a:cubicBezTo>
                    <a:pt x="8870" y="1455"/>
                    <a:pt x="8497" y="1810"/>
                    <a:pt x="8155" y="2208"/>
                  </a:cubicBezTo>
                  <a:cubicBezTo>
                    <a:pt x="8151" y="2213"/>
                    <a:pt x="8151" y="2213"/>
                    <a:pt x="8151" y="2216"/>
                  </a:cubicBezTo>
                  <a:cubicBezTo>
                    <a:pt x="5216" y="2654"/>
                    <a:pt x="2406" y="3707"/>
                    <a:pt x="23" y="5604"/>
                  </a:cubicBezTo>
                  <a:cubicBezTo>
                    <a:pt x="1" y="5620"/>
                    <a:pt x="20" y="5654"/>
                    <a:pt x="43" y="5654"/>
                  </a:cubicBezTo>
                  <a:cubicBezTo>
                    <a:pt x="47" y="5654"/>
                    <a:pt x="52" y="5652"/>
                    <a:pt x="56" y="5649"/>
                  </a:cubicBezTo>
                  <a:cubicBezTo>
                    <a:pt x="2023" y="4220"/>
                    <a:pt x="4190" y="3311"/>
                    <a:pt x="6452" y="2801"/>
                  </a:cubicBezTo>
                  <a:cubicBezTo>
                    <a:pt x="6456" y="2801"/>
                    <a:pt x="6456" y="2806"/>
                    <a:pt x="6459" y="2806"/>
                  </a:cubicBezTo>
                  <a:cubicBezTo>
                    <a:pt x="7695" y="3269"/>
                    <a:pt x="8707" y="3836"/>
                    <a:pt x="9702" y="4531"/>
                  </a:cubicBezTo>
                  <a:cubicBezTo>
                    <a:pt x="9938" y="4498"/>
                    <a:pt x="10167" y="4467"/>
                    <a:pt x="10390" y="4433"/>
                  </a:cubicBezTo>
                  <a:cubicBezTo>
                    <a:pt x="9395" y="3623"/>
                    <a:pt x="8147" y="3022"/>
                    <a:pt x="6946" y="2699"/>
                  </a:cubicBezTo>
                  <a:cubicBezTo>
                    <a:pt x="7821" y="2524"/>
                    <a:pt x="8710" y="2406"/>
                    <a:pt x="9607" y="2345"/>
                  </a:cubicBezTo>
                  <a:cubicBezTo>
                    <a:pt x="11025" y="2642"/>
                    <a:pt x="12200" y="3152"/>
                    <a:pt x="13273" y="3908"/>
                  </a:cubicBezTo>
                  <a:cubicBezTo>
                    <a:pt x="13459" y="3851"/>
                    <a:pt x="13618" y="3790"/>
                    <a:pt x="13752" y="3722"/>
                  </a:cubicBezTo>
                  <a:cubicBezTo>
                    <a:pt x="12846" y="3029"/>
                    <a:pt x="11767" y="2532"/>
                    <a:pt x="10664" y="2292"/>
                  </a:cubicBezTo>
                  <a:cubicBezTo>
                    <a:pt x="10892" y="2286"/>
                    <a:pt x="11120" y="2283"/>
                    <a:pt x="11348" y="2283"/>
                  </a:cubicBezTo>
                  <a:cubicBezTo>
                    <a:pt x="12252" y="2283"/>
                    <a:pt x="13159" y="2330"/>
                    <a:pt x="14063" y="2418"/>
                  </a:cubicBezTo>
                  <a:cubicBezTo>
                    <a:pt x="14029" y="2300"/>
                    <a:pt x="13991" y="2185"/>
                    <a:pt x="13945" y="2071"/>
                  </a:cubicBezTo>
                  <a:cubicBezTo>
                    <a:pt x="13160" y="2003"/>
                    <a:pt x="12371" y="1966"/>
                    <a:pt x="11582" y="1966"/>
                  </a:cubicBezTo>
                  <a:cubicBezTo>
                    <a:pt x="10637" y="1966"/>
                    <a:pt x="9692" y="2019"/>
                    <a:pt x="8759" y="2133"/>
                  </a:cubicBezTo>
                  <a:cubicBezTo>
                    <a:pt x="9414" y="1597"/>
                    <a:pt x="9942" y="730"/>
                    <a:pt x="10261" y="4"/>
                  </a:cubicBezTo>
                  <a:cubicBezTo>
                    <a:pt x="10216" y="2"/>
                    <a:pt x="10170" y="1"/>
                    <a:pt x="101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4"/>
            <p:cNvSpPr/>
            <p:nvPr/>
          </p:nvSpPr>
          <p:spPr>
            <a:xfrm rot="10800000" flipH="1">
              <a:off x="348048" y="455991"/>
              <a:ext cx="182098" cy="465467"/>
            </a:xfrm>
            <a:custGeom>
              <a:avLst/>
              <a:gdLst/>
              <a:ahLst/>
              <a:cxnLst/>
              <a:rect l="l" t="t" r="r" b="b"/>
              <a:pathLst>
                <a:path w="6635" h="16960" extrusionOk="0">
                  <a:moveTo>
                    <a:pt x="1484" y="0"/>
                  </a:moveTo>
                  <a:cubicBezTo>
                    <a:pt x="1350" y="0"/>
                    <a:pt x="1218" y="12"/>
                    <a:pt x="1091" y="37"/>
                  </a:cubicBezTo>
                  <a:cubicBezTo>
                    <a:pt x="977" y="63"/>
                    <a:pt x="871" y="93"/>
                    <a:pt x="768" y="144"/>
                  </a:cubicBezTo>
                  <a:cubicBezTo>
                    <a:pt x="696" y="177"/>
                    <a:pt x="623" y="219"/>
                    <a:pt x="559" y="269"/>
                  </a:cubicBezTo>
                  <a:cubicBezTo>
                    <a:pt x="381" y="402"/>
                    <a:pt x="235" y="592"/>
                    <a:pt x="149" y="851"/>
                  </a:cubicBezTo>
                  <a:cubicBezTo>
                    <a:pt x="0" y="1284"/>
                    <a:pt x="53" y="1759"/>
                    <a:pt x="126" y="2211"/>
                  </a:cubicBezTo>
                  <a:cubicBezTo>
                    <a:pt x="411" y="3934"/>
                    <a:pt x="1023" y="5561"/>
                    <a:pt x="1612" y="7196"/>
                  </a:cubicBezTo>
                  <a:cubicBezTo>
                    <a:pt x="1665" y="7340"/>
                    <a:pt x="1718" y="7489"/>
                    <a:pt x="1768" y="7633"/>
                  </a:cubicBezTo>
                  <a:cubicBezTo>
                    <a:pt x="1928" y="8074"/>
                    <a:pt x="2080" y="8516"/>
                    <a:pt x="2220" y="8960"/>
                  </a:cubicBezTo>
                  <a:cubicBezTo>
                    <a:pt x="2650" y="10295"/>
                    <a:pt x="3038" y="11641"/>
                    <a:pt x="3323" y="13013"/>
                  </a:cubicBezTo>
                  <a:cubicBezTo>
                    <a:pt x="3509" y="13929"/>
                    <a:pt x="4155" y="16077"/>
                    <a:pt x="3722" y="16960"/>
                  </a:cubicBezTo>
                  <a:lnTo>
                    <a:pt x="4269" y="15842"/>
                  </a:lnTo>
                  <a:lnTo>
                    <a:pt x="4441" y="15496"/>
                  </a:lnTo>
                  <a:cubicBezTo>
                    <a:pt x="4441" y="15496"/>
                    <a:pt x="6635" y="8663"/>
                    <a:pt x="5468" y="4428"/>
                  </a:cubicBezTo>
                  <a:cubicBezTo>
                    <a:pt x="5403" y="4196"/>
                    <a:pt x="5334" y="3953"/>
                    <a:pt x="5254" y="3706"/>
                  </a:cubicBezTo>
                  <a:cubicBezTo>
                    <a:pt x="5224" y="3611"/>
                    <a:pt x="5194" y="3520"/>
                    <a:pt x="5163" y="3424"/>
                  </a:cubicBezTo>
                  <a:cubicBezTo>
                    <a:pt x="4836" y="2470"/>
                    <a:pt x="4373" y="1493"/>
                    <a:pt x="3639" y="839"/>
                  </a:cubicBezTo>
                  <a:cubicBezTo>
                    <a:pt x="3525" y="737"/>
                    <a:pt x="3403" y="637"/>
                    <a:pt x="3269" y="554"/>
                  </a:cubicBezTo>
                  <a:lnTo>
                    <a:pt x="3167" y="486"/>
                  </a:lnTo>
                  <a:cubicBezTo>
                    <a:pt x="2730" y="225"/>
                    <a:pt x="2080" y="0"/>
                    <a:pt x="14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4"/>
            <p:cNvSpPr/>
            <p:nvPr/>
          </p:nvSpPr>
          <p:spPr>
            <a:xfrm rot="10800000" flipH="1">
              <a:off x="348048" y="455991"/>
              <a:ext cx="131681" cy="461543"/>
            </a:xfrm>
            <a:custGeom>
              <a:avLst/>
              <a:gdLst/>
              <a:ahLst/>
              <a:cxnLst/>
              <a:rect l="l" t="t" r="r" b="b"/>
              <a:pathLst>
                <a:path w="4798" h="16817" extrusionOk="0">
                  <a:moveTo>
                    <a:pt x="768" y="1"/>
                  </a:moveTo>
                  <a:cubicBezTo>
                    <a:pt x="696" y="34"/>
                    <a:pt x="623" y="76"/>
                    <a:pt x="559" y="126"/>
                  </a:cubicBezTo>
                  <a:cubicBezTo>
                    <a:pt x="381" y="259"/>
                    <a:pt x="235" y="449"/>
                    <a:pt x="149" y="708"/>
                  </a:cubicBezTo>
                  <a:cubicBezTo>
                    <a:pt x="0" y="1141"/>
                    <a:pt x="53" y="1616"/>
                    <a:pt x="126" y="2068"/>
                  </a:cubicBezTo>
                  <a:cubicBezTo>
                    <a:pt x="411" y="3791"/>
                    <a:pt x="1023" y="5418"/>
                    <a:pt x="1612" y="7053"/>
                  </a:cubicBezTo>
                  <a:cubicBezTo>
                    <a:pt x="1665" y="7197"/>
                    <a:pt x="1718" y="7346"/>
                    <a:pt x="1768" y="7490"/>
                  </a:cubicBezTo>
                  <a:cubicBezTo>
                    <a:pt x="1928" y="7931"/>
                    <a:pt x="2080" y="8373"/>
                    <a:pt x="2220" y="8817"/>
                  </a:cubicBezTo>
                  <a:cubicBezTo>
                    <a:pt x="2650" y="10152"/>
                    <a:pt x="3038" y="11498"/>
                    <a:pt x="3323" y="12870"/>
                  </a:cubicBezTo>
                  <a:cubicBezTo>
                    <a:pt x="3509" y="13786"/>
                    <a:pt x="4155" y="15934"/>
                    <a:pt x="3722" y="16817"/>
                  </a:cubicBezTo>
                  <a:lnTo>
                    <a:pt x="4269" y="15699"/>
                  </a:lnTo>
                  <a:cubicBezTo>
                    <a:pt x="4296" y="15368"/>
                    <a:pt x="4315" y="15018"/>
                    <a:pt x="4334" y="14646"/>
                  </a:cubicBezTo>
                  <a:cubicBezTo>
                    <a:pt x="4798" y="4567"/>
                    <a:pt x="2106" y="1080"/>
                    <a:pt x="7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4"/>
            <p:cNvSpPr/>
            <p:nvPr/>
          </p:nvSpPr>
          <p:spPr>
            <a:xfrm rot="10800000" flipH="1">
              <a:off x="363389" y="612098"/>
              <a:ext cx="128854" cy="308372"/>
            </a:xfrm>
            <a:custGeom>
              <a:avLst/>
              <a:gdLst/>
              <a:ahLst/>
              <a:cxnLst/>
              <a:rect l="l" t="t" r="r" b="b"/>
              <a:pathLst>
                <a:path w="4695" h="11236" extrusionOk="0">
                  <a:moveTo>
                    <a:pt x="532" y="1"/>
                  </a:moveTo>
                  <a:cubicBezTo>
                    <a:pt x="334" y="43"/>
                    <a:pt x="152" y="115"/>
                    <a:pt x="0" y="233"/>
                  </a:cubicBezTo>
                  <a:cubicBezTo>
                    <a:pt x="23" y="252"/>
                    <a:pt x="46" y="275"/>
                    <a:pt x="69" y="294"/>
                  </a:cubicBezTo>
                  <a:cubicBezTo>
                    <a:pt x="1072" y="1187"/>
                    <a:pt x="1657" y="2354"/>
                    <a:pt x="2159" y="3579"/>
                  </a:cubicBezTo>
                  <a:cubicBezTo>
                    <a:pt x="2745" y="5008"/>
                    <a:pt x="3198" y="6479"/>
                    <a:pt x="3501" y="7981"/>
                  </a:cubicBezTo>
                  <a:cubicBezTo>
                    <a:pt x="2779" y="7471"/>
                    <a:pt x="1931" y="7229"/>
                    <a:pt x="1053" y="7160"/>
                  </a:cubicBezTo>
                  <a:lnTo>
                    <a:pt x="1053" y="7160"/>
                  </a:lnTo>
                  <a:cubicBezTo>
                    <a:pt x="1106" y="7304"/>
                    <a:pt x="1159" y="7453"/>
                    <a:pt x="1209" y="7597"/>
                  </a:cubicBezTo>
                  <a:cubicBezTo>
                    <a:pt x="1980" y="7681"/>
                    <a:pt x="2738" y="7833"/>
                    <a:pt x="3513" y="8118"/>
                  </a:cubicBezTo>
                  <a:cubicBezTo>
                    <a:pt x="3516" y="8119"/>
                    <a:pt x="3518" y="8120"/>
                    <a:pt x="3520" y="8120"/>
                  </a:cubicBezTo>
                  <a:cubicBezTo>
                    <a:pt x="3523" y="8120"/>
                    <a:pt x="3527" y="8118"/>
                    <a:pt x="3532" y="8118"/>
                  </a:cubicBezTo>
                  <a:cubicBezTo>
                    <a:pt x="3730" y="9106"/>
                    <a:pt x="3863" y="10110"/>
                    <a:pt x="3928" y="11121"/>
                  </a:cubicBezTo>
                  <a:cubicBezTo>
                    <a:pt x="3933" y="11197"/>
                    <a:pt x="3992" y="11235"/>
                    <a:pt x="4049" y="11235"/>
                  </a:cubicBezTo>
                  <a:cubicBezTo>
                    <a:pt x="4107" y="11235"/>
                    <a:pt x="4163" y="11197"/>
                    <a:pt x="4163" y="11121"/>
                  </a:cubicBezTo>
                  <a:cubicBezTo>
                    <a:pt x="4182" y="9273"/>
                    <a:pt x="3882" y="7448"/>
                    <a:pt x="3376" y="5677"/>
                  </a:cubicBezTo>
                  <a:cubicBezTo>
                    <a:pt x="3517" y="5122"/>
                    <a:pt x="3931" y="4612"/>
                    <a:pt x="4270" y="4172"/>
                  </a:cubicBezTo>
                  <a:cubicBezTo>
                    <a:pt x="4403" y="3997"/>
                    <a:pt x="4547" y="3833"/>
                    <a:pt x="4695" y="3670"/>
                  </a:cubicBezTo>
                  <a:cubicBezTo>
                    <a:pt x="4665" y="3575"/>
                    <a:pt x="4635" y="3484"/>
                    <a:pt x="4604" y="3388"/>
                  </a:cubicBezTo>
                  <a:cubicBezTo>
                    <a:pt x="4387" y="3616"/>
                    <a:pt x="4186" y="3863"/>
                    <a:pt x="3996" y="4111"/>
                  </a:cubicBezTo>
                  <a:cubicBezTo>
                    <a:pt x="3749" y="4434"/>
                    <a:pt x="3414" y="4830"/>
                    <a:pt x="3247" y="5251"/>
                  </a:cubicBezTo>
                  <a:cubicBezTo>
                    <a:pt x="3003" y="4453"/>
                    <a:pt x="2719" y="3670"/>
                    <a:pt x="2399" y="2902"/>
                  </a:cubicBezTo>
                  <a:cubicBezTo>
                    <a:pt x="2563" y="2214"/>
                    <a:pt x="2696" y="1552"/>
                    <a:pt x="3026" y="906"/>
                  </a:cubicBezTo>
                  <a:cubicBezTo>
                    <a:pt x="3045" y="871"/>
                    <a:pt x="3064" y="838"/>
                    <a:pt x="3080" y="803"/>
                  </a:cubicBezTo>
                  <a:cubicBezTo>
                    <a:pt x="2966" y="701"/>
                    <a:pt x="2844" y="601"/>
                    <a:pt x="2710" y="518"/>
                  </a:cubicBezTo>
                  <a:cubicBezTo>
                    <a:pt x="2410" y="1088"/>
                    <a:pt x="2205" y="1715"/>
                    <a:pt x="2140" y="2316"/>
                  </a:cubicBezTo>
                  <a:cubicBezTo>
                    <a:pt x="1729" y="1461"/>
                    <a:pt x="1194" y="666"/>
                    <a:pt x="5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4"/>
            <p:cNvSpPr/>
            <p:nvPr/>
          </p:nvSpPr>
          <p:spPr>
            <a:xfrm rot="10800000" flipH="1">
              <a:off x="110017" y="71377"/>
              <a:ext cx="177212" cy="469447"/>
            </a:xfrm>
            <a:custGeom>
              <a:avLst/>
              <a:gdLst/>
              <a:ahLst/>
              <a:cxnLst/>
              <a:rect l="l" t="t" r="r" b="b"/>
              <a:pathLst>
                <a:path w="6457" h="17105" extrusionOk="0">
                  <a:moveTo>
                    <a:pt x="2218" y="0"/>
                  </a:moveTo>
                  <a:cubicBezTo>
                    <a:pt x="2098" y="0"/>
                    <a:pt x="1978" y="12"/>
                    <a:pt x="1860" y="37"/>
                  </a:cubicBezTo>
                  <a:cubicBezTo>
                    <a:pt x="1796" y="53"/>
                    <a:pt x="1731" y="68"/>
                    <a:pt x="1663" y="90"/>
                  </a:cubicBezTo>
                  <a:cubicBezTo>
                    <a:pt x="1" y="631"/>
                    <a:pt x="1594" y="4033"/>
                    <a:pt x="1921" y="4995"/>
                  </a:cubicBezTo>
                  <a:cubicBezTo>
                    <a:pt x="2080" y="5467"/>
                    <a:pt x="2244" y="5942"/>
                    <a:pt x="2392" y="6417"/>
                  </a:cubicBezTo>
                  <a:cubicBezTo>
                    <a:pt x="2442" y="6573"/>
                    <a:pt x="2487" y="6729"/>
                    <a:pt x="2533" y="6888"/>
                  </a:cubicBezTo>
                  <a:cubicBezTo>
                    <a:pt x="2693" y="7436"/>
                    <a:pt x="2822" y="7991"/>
                    <a:pt x="2902" y="8553"/>
                  </a:cubicBezTo>
                  <a:cubicBezTo>
                    <a:pt x="3156" y="10398"/>
                    <a:pt x="2810" y="12329"/>
                    <a:pt x="2540" y="14158"/>
                  </a:cubicBezTo>
                  <a:cubicBezTo>
                    <a:pt x="2434" y="14876"/>
                    <a:pt x="2316" y="15591"/>
                    <a:pt x="2184" y="16306"/>
                  </a:cubicBezTo>
                  <a:cubicBezTo>
                    <a:pt x="2161" y="16435"/>
                    <a:pt x="2142" y="17015"/>
                    <a:pt x="2033" y="17103"/>
                  </a:cubicBezTo>
                  <a:lnTo>
                    <a:pt x="2033" y="17103"/>
                  </a:lnTo>
                  <a:lnTo>
                    <a:pt x="2894" y="16427"/>
                  </a:lnTo>
                  <a:lnTo>
                    <a:pt x="3442" y="16002"/>
                  </a:lnTo>
                  <a:cubicBezTo>
                    <a:pt x="3442" y="16002"/>
                    <a:pt x="5609" y="12900"/>
                    <a:pt x="6262" y="9387"/>
                  </a:cubicBezTo>
                  <a:cubicBezTo>
                    <a:pt x="6290" y="9269"/>
                    <a:pt x="6308" y="9147"/>
                    <a:pt x="6327" y="9025"/>
                  </a:cubicBezTo>
                  <a:cubicBezTo>
                    <a:pt x="6411" y="8481"/>
                    <a:pt x="6457" y="7927"/>
                    <a:pt x="6449" y="7379"/>
                  </a:cubicBezTo>
                  <a:cubicBezTo>
                    <a:pt x="6434" y="5930"/>
                    <a:pt x="6130" y="4542"/>
                    <a:pt x="5651" y="3368"/>
                  </a:cubicBezTo>
                  <a:cubicBezTo>
                    <a:pt x="5609" y="3269"/>
                    <a:pt x="5567" y="3174"/>
                    <a:pt x="5525" y="3075"/>
                  </a:cubicBezTo>
                  <a:cubicBezTo>
                    <a:pt x="4818" y="1494"/>
                    <a:pt x="3791" y="353"/>
                    <a:pt x="2731" y="68"/>
                  </a:cubicBezTo>
                  <a:cubicBezTo>
                    <a:pt x="2663" y="48"/>
                    <a:pt x="2590" y="37"/>
                    <a:pt x="2518" y="26"/>
                  </a:cubicBezTo>
                  <a:cubicBezTo>
                    <a:pt x="2418" y="9"/>
                    <a:pt x="2318" y="0"/>
                    <a:pt x="2218" y="0"/>
                  </a:cubicBezTo>
                  <a:close/>
                  <a:moveTo>
                    <a:pt x="2033" y="17103"/>
                  </a:moveTo>
                  <a:lnTo>
                    <a:pt x="2031" y="17104"/>
                  </a:lnTo>
                  <a:cubicBezTo>
                    <a:pt x="2032" y="17104"/>
                    <a:pt x="2032" y="17103"/>
                    <a:pt x="2033" y="17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4"/>
            <p:cNvSpPr/>
            <p:nvPr/>
          </p:nvSpPr>
          <p:spPr>
            <a:xfrm rot="10800000" flipH="1">
              <a:off x="110017" y="71377"/>
              <a:ext cx="185885" cy="469447"/>
            </a:xfrm>
            <a:custGeom>
              <a:avLst/>
              <a:gdLst/>
              <a:ahLst/>
              <a:cxnLst/>
              <a:rect l="l" t="t" r="r" b="b"/>
              <a:pathLst>
                <a:path w="6773" h="17105" extrusionOk="0">
                  <a:moveTo>
                    <a:pt x="2218" y="0"/>
                  </a:moveTo>
                  <a:cubicBezTo>
                    <a:pt x="2098" y="0"/>
                    <a:pt x="1978" y="12"/>
                    <a:pt x="1860" y="37"/>
                  </a:cubicBezTo>
                  <a:cubicBezTo>
                    <a:pt x="1796" y="53"/>
                    <a:pt x="1731" y="68"/>
                    <a:pt x="1663" y="90"/>
                  </a:cubicBezTo>
                  <a:cubicBezTo>
                    <a:pt x="1" y="631"/>
                    <a:pt x="1594" y="4033"/>
                    <a:pt x="1921" y="4995"/>
                  </a:cubicBezTo>
                  <a:cubicBezTo>
                    <a:pt x="2080" y="5467"/>
                    <a:pt x="2244" y="5942"/>
                    <a:pt x="2392" y="6417"/>
                  </a:cubicBezTo>
                  <a:cubicBezTo>
                    <a:pt x="2442" y="6573"/>
                    <a:pt x="2487" y="6729"/>
                    <a:pt x="2533" y="6888"/>
                  </a:cubicBezTo>
                  <a:cubicBezTo>
                    <a:pt x="2693" y="7436"/>
                    <a:pt x="2822" y="7991"/>
                    <a:pt x="2902" y="8553"/>
                  </a:cubicBezTo>
                  <a:cubicBezTo>
                    <a:pt x="3156" y="10398"/>
                    <a:pt x="2810" y="12329"/>
                    <a:pt x="2540" y="14158"/>
                  </a:cubicBezTo>
                  <a:cubicBezTo>
                    <a:pt x="2434" y="14876"/>
                    <a:pt x="2316" y="15591"/>
                    <a:pt x="2184" y="16306"/>
                  </a:cubicBezTo>
                  <a:cubicBezTo>
                    <a:pt x="2161" y="16435"/>
                    <a:pt x="2142" y="17015"/>
                    <a:pt x="2033" y="17103"/>
                  </a:cubicBezTo>
                  <a:lnTo>
                    <a:pt x="2033" y="17103"/>
                  </a:lnTo>
                  <a:lnTo>
                    <a:pt x="2894" y="16427"/>
                  </a:lnTo>
                  <a:cubicBezTo>
                    <a:pt x="6772" y="8839"/>
                    <a:pt x="3921" y="2429"/>
                    <a:pt x="2518" y="26"/>
                  </a:cubicBezTo>
                  <a:cubicBezTo>
                    <a:pt x="2418" y="9"/>
                    <a:pt x="2318" y="0"/>
                    <a:pt x="2218" y="0"/>
                  </a:cubicBezTo>
                  <a:close/>
                  <a:moveTo>
                    <a:pt x="2033" y="17103"/>
                  </a:moveTo>
                  <a:lnTo>
                    <a:pt x="2031" y="17104"/>
                  </a:lnTo>
                  <a:cubicBezTo>
                    <a:pt x="2032" y="17104"/>
                    <a:pt x="2032" y="17103"/>
                    <a:pt x="2033" y="1710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4"/>
            <p:cNvSpPr/>
            <p:nvPr/>
          </p:nvSpPr>
          <p:spPr>
            <a:xfrm rot="10800000" flipH="1">
              <a:off x="161037" y="159063"/>
              <a:ext cx="122652" cy="381787"/>
            </a:xfrm>
            <a:custGeom>
              <a:avLst/>
              <a:gdLst/>
              <a:ahLst/>
              <a:cxnLst/>
              <a:rect l="l" t="t" r="r" b="b"/>
              <a:pathLst>
                <a:path w="4469" h="13911" extrusionOk="0">
                  <a:moveTo>
                    <a:pt x="364" y="1"/>
                  </a:moveTo>
                  <a:cubicBezTo>
                    <a:pt x="243" y="1"/>
                    <a:pt x="121" y="13"/>
                    <a:pt x="1" y="38"/>
                  </a:cubicBezTo>
                  <a:cubicBezTo>
                    <a:pt x="1183" y="1574"/>
                    <a:pt x="1879" y="3365"/>
                    <a:pt x="2381" y="5331"/>
                  </a:cubicBezTo>
                  <a:cubicBezTo>
                    <a:pt x="2567" y="6061"/>
                    <a:pt x="2655" y="6829"/>
                    <a:pt x="2670" y="7605"/>
                  </a:cubicBezTo>
                  <a:cubicBezTo>
                    <a:pt x="2236" y="7114"/>
                    <a:pt x="1525" y="6814"/>
                    <a:pt x="955" y="6578"/>
                  </a:cubicBezTo>
                  <a:cubicBezTo>
                    <a:pt x="815" y="6521"/>
                    <a:pt x="674" y="6468"/>
                    <a:pt x="533" y="6418"/>
                  </a:cubicBezTo>
                  <a:lnTo>
                    <a:pt x="533" y="6418"/>
                  </a:lnTo>
                  <a:cubicBezTo>
                    <a:pt x="583" y="6574"/>
                    <a:pt x="628" y="6730"/>
                    <a:pt x="674" y="6889"/>
                  </a:cubicBezTo>
                  <a:cubicBezTo>
                    <a:pt x="1400" y="7144"/>
                    <a:pt x="2076" y="7513"/>
                    <a:pt x="2674" y="8053"/>
                  </a:cubicBezTo>
                  <a:cubicBezTo>
                    <a:pt x="2647" y="10011"/>
                    <a:pt x="2176" y="12026"/>
                    <a:pt x="1575" y="13787"/>
                  </a:cubicBezTo>
                  <a:cubicBezTo>
                    <a:pt x="1550" y="13855"/>
                    <a:pt x="1617" y="13911"/>
                    <a:pt x="1678" y="13911"/>
                  </a:cubicBezTo>
                  <a:cubicBezTo>
                    <a:pt x="1709" y="13911"/>
                    <a:pt x="1738" y="13897"/>
                    <a:pt x="1753" y="13862"/>
                  </a:cubicBezTo>
                  <a:cubicBezTo>
                    <a:pt x="2210" y="12843"/>
                    <a:pt x="2578" y="11695"/>
                    <a:pt x="2815" y="10509"/>
                  </a:cubicBezTo>
                  <a:cubicBezTo>
                    <a:pt x="3194" y="10068"/>
                    <a:pt x="3776" y="9684"/>
                    <a:pt x="4403" y="9388"/>
                  </a:cubicBezTo>
                  <a:cubicBezTo>
                    <a:pt x="4431" y="9270"/>
                    <a:pt x="4449" y="9148"/>
                    <a:pt x="4468" y="9026"/>
                  </a:cubicBezTo>
                  <a:lnTo>
                    <a:pt x="4468" y="9026"/>
                  </a:lnTo>
                  <a:cubicBezTo>
                    <a:pt x="3963" y="9288"/>
                    <a:pt x="3331" y="9619"/>
                    <a:pt x="2898" y="10053"/>
                  </a:cubicBezTo>
                  <a:cubicBezTo>
                    <a:pt x="3187" y="8349"/>
                    <a:pt x="3199" y="6589"/>
                    <a:pt x="2818" y="5031"/>
                  </a:cubicBezTo>
                  <a:cubicBezTo>
                    <a:pt x="2792" y="4924"/>
                    <a:pt x="2765" y="4813"/>
                    <a:pt x="2734" y="4703"/>
                  </a:cubicBezTo>
                  <a:cubicBezTo>
                    <a:pt x="2871" y="4175"/>
                    <a:pt x="3331" y="3722"/>
                    <a:pt x="3792" y="3369"/>
                  </a:cubicBezTo>
                  <a:cubicBezTo>
                    <a:pt x="3750" y="3270"/>
                    <a:pt x="3708" y="3175"/>
                    <a:pt x="3666" y="3076"/>
                  </a:cubicBezTo>
                  <a:cubicBezTo>
                    <a:pt x="3650" y="3092"/>
                    <a:pt x="3636" y="3102"/>
                    <a:pt x="3620" y="3114"/>
                  </a:cubicBezTo>
                  <a:cubicBezTo>
                    <a:pt x="3320" y="3357"/>
                    <a:pt x="2803" y="3741"/>
                    <a:pt x="2594" y="4167"/>
                  </a:cubicBezTo>
                  <a:cubicBezTo>
                    <a:pt x="2233" y="2810"/>
                    <a:pt x="1711" y="1263"/>
                    <a:pt x="872" y="69"/>
                  </a:cubicBezTo>
                  <a:cubicBezTo>
                    <a:pt x="704" y="24"/>
                    <a:pt x="534" y="1"/>
                    <a:pt x="3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4"/>
            <p:cNvSpPr/>
            <p:nvPr/>
          </p:nvSpPr>
          <p:spPr>
            <a:xfrm rot="10800000" flipH="1">
              <a:off x="-44800" y="-49354"/>
              <a:ext cx="765167" cy="812701"/>
            </a:xfrm>
            <a:custGeom>
              <a:avLst/>
              <a:gdLst/>
              <a:ahLst/>
              <a:cxnLst/>
              <a:rect l="l" t="t" r="r" b="b"/>
              <a:pathLst>
                <a:path w="27880" h="29612" extrusionOk="0">
                  <a:moveTo>
                    <a:pt x="27186" y="1"/>
                  </a:moveTo>
                  <a:cubicBezTo>
                    <a:pt x="27175" y="1"/>
                    <a:pt x="27164" y="1"/>
                    <a:pt x="27153" y="2"/>
                  </a:cubicBezTo>
                  <a:cubicBezTo>
                    <a:pt x="21682" y="200"/>
                    <a:pt x="18948" y="6331"/>
                    <a:pt x="16302" y="12262"/>
                  </a:cubicBezTo>
                  <a:cubicBezTo>
                    <a:pt x="15257" y="14612"/>
                    <a:pt x="14173" y="17038"/>
                    <a:pt x="12957" y="19004"/>
                  </a:cubicBezTo>
                  <a:cubicBezTo>
                    <a:pt x="8888" y="25562"/>
                    <a:pt x="643" y="28243"/>
                    <a:pt x="559" y="28269"/>
                  </a:cubicBezTo>
                  <a:cubicBezTo>
                    <a:pt x="197" y="28383"/>
                    <a:pt x="0" y="28767"/>
                    <a:pt x="114" y="29129"/>
                  </a:cubicBezTo>
                  <a:cubicBezTo>
                    <a:pt x="205" y="29422"/>
                    <a:pt x="475" y="29611"/>
                    <a:pt x="768" y="29611"/>
                  </a:cubicBezTo>
                  <a:cubicBezTo>
                    <a:pt x="836" y="29611"/>
                    <a:pt x="904" y="29599"/>
                    <a:pt x="976" y="29577"/>
                  </a:cubicBezTo>
                  <a:cubicBezTo>
                    <a:pt x="1334" y="29463"/>
                    <a:pt x="9782" y="26725"/>
                    <a:pt x="14124" y="19730"/>
                  </a:cubicBezTo>
                  <a:cubicBezTo>
                    <a:pt x="15390" y="17681"/>
                    <a:pt x="16493" y="15213"/>
                    <a:pt x="17557" y="12825"/>
                  </a:cubicBezTo>
                  <a:cubicBezTo>
                    <a:pt x="20146" y="7024"/>
                    <a:pt x="22591" y="1541"/>
                    <a:pt x="27203" y="1374"/>
                  </a:cubicBezTo>
                  <a:cubicBezTo>
                    <a:pt x="27583" y="1358"/>
                    <a:pt x="27880" y="1044"/>
                    <a:pt x="27864" y="663"/>
                  </a:cubicBezTo>
                  <a:cubicBezTo>
                    <a:pt x="27854" y="294"/>
                    <a:pt x="27535" y="1"/>
                    <a:pt x="27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4"/>
            <p:cNvSpPr/>
            <p:nvPr/>
          </p:nvSpPr>
          <p:spPr>
            <a:xfrm rot="10800000" flipH="1">
              <a:off x="796307" y="61908"/>
              <a:ext cx="937878" cy="1533160"/>
            </a:xfrm>
            <a:custGeom>
              <a:avLst/>
              <a:gdLst/>
              <a:ahLst/>
              <a:cxnLst/>
              <a:rect l="l" t="t" r="r" b="b"/>
              <a:pathLst>
                <a:path w="34173" h="55863" extrusionOk="0">
                  <a:moveTo>
                    <a:pt x="6091" y="1"/>
                  </a:moveTo>
                  <a:cubicBezTo>
                    <a:pt x="1727" y="1"/>
                    <a:pt x="0" y="26052"/>
                    <a:pt x="0" y="26052"/>
                  </a:cubicBezTo>
                  <a:lnTo>
                    <a:pt x="392" y="27706"/>
                  </a:lnTo>
                  <a:lnTo>
                    <a:pt x="601" y="28573"/>
                  </a:lnTo>
                  <a:lnTo>
                    <a:pt x="662" y="28843"/>
                  </a:lnTo>
                  <a:lnTo>
                    <a:pt x="841" y="29588"/>
                  </a:lnTo>
                  <a:lnTo>
                    <a:pt x="913" y="29884"/>
                  </a:lnTo>
                  <a:lnTo>
                    <a:pt x="943" y="30021"/>
                  </a:lnTo>
                  <a:lnTo>
                    <a:pt x="1039" y="30443"/>
                  </a:lnTo>
                  <a:lnTo>
                    <a:pt x="1198" y="31109"/>
                  </a:lnTo>
                  <a:cubicBezTo>
                    <a:pt x="1198" y="31109"/>
                    <a:pt x="6945" y="55863"/>
                    <a:pt x="10819" y="55863"/>
                  </a:cubicBezTo>
                  <a:cubicBezTo>
                    <a:pt x="10856" y="55863"/>
                    <a:pt x="10894" y="55860"/>
                    <a:pt x="10931" y="55856"/>
                  </a:cubicBezTo>
                  <a:cubicBezTo>
                    <a:pt x="14508" y="55415"/>
                    <a:pt x="11482" y="42385"/>
                    <a:pt x="11003" y="40367"/>
                  </a:cubicBezTo>
                  <a:cubicBezTo>
                    <a:pt x="10962" y="40226"/>
                    <a:pt x="10946" y="40135"/>
                    <a:pt x="10939" y="40112"/>
                  </a:cubicBezTo>
                  <a:lnTo>
                    <a:pt x="10939" y="40112"/>
                  </a:lnTo>
                  <a:cubicBezTo>
                    <a:pt x="10973" y="40127"/>
                    <a:pt x="11076" y="40191"/>
                    <a:pt x="11243" y="40298"/>
                  </a:cubicBezTo>
                  <a:cubicBezTo>
                    <a:pt x="13079" y="41427"/>
                    <a:pt x="22530" y="47101"/>
                    <a:pt x="26262" y="47101"/>
                  </a:cubicBezTo>
                  <a:cubicBezTo>
                    <a:pt x="26842" y="47101"/>
                    <a:pt x="27284" y="46964"/>
                    <a:pt x="27538" y="46651"/>
                  </a:cubicBezTo>
                  <a:cubicBezTo>
                    <a:pt x="29248" y="44529"/>
                    <a:pt x="19188" y="37534"/>
                    <a:pt x="15790" y="35253"/>
                  </a:cubicBezTo>
                  <a:cubicBezTo>
                    <a:pt x="15341" y="34967"/>
                    <a:pt x="15014" y="34743"/>
                    <a:pt x="14835" y="34629"/>
                  </a:cubicBezTo>
                  <a:cubicBezTo>
                    <a:pt x="14763" y="34583"/>
                    <a:pt x="14717" y="34550"/>
                    <a:pt x="14698" y="34542"/>
                  </a:cubicBezTo>
                  <a:lnTo>
                    <a:pt x="14698" y="34542"/>
                  </a:lnTo>
                  <a:cubicBezTo>
                    <a:pt x="15047" y="34625"/>
                    <a:pt x="24291" y="36892"/>
                    <a:pt x="29682" y="36892"/>
                  </a:cubicBezTo>
                  <a:cubicBezTo>
                    <a:pt x="31763" y="36892"/>
                    <a:pt x="33270" y="36554"/>
                    <a:pt x="33469" y="35622"/>
                  </a:cubicBezTo>
                  <a:cubicBezTo>
                    <a:pt x="34172" y="32340"/>
                    <a:pt x="16558" y="29299"/>
                    <a:pt x="15356" y="29094"/>
                  </a:cubicBezTo>
                  <a:lnTo>
                    <a:pt x="15349" y="29094"/>
                  </a:lnTo>
                  <a:cubicBezTo>
                    <a:pt x="15307" y="29082"/>
                    <a:pt x="15291" y="29082"/>
                    <a:pt x="15291" y="29082"/>
                  </a:cubicBezTo>
                  <a:cubicBezTo>
                    <a:pt x="15291" y="29082"/>
                    <a:pt x="15319" y="29075"/>
                    <a:pt x="15364" y="29059"/>
                  </a:cubicBezTo>
                  <a:cubicBezTo>
                    <a:pt x="16573" y="28698"/>
                    <a:pt x="32833" y="23756"/>
                    <a:pt x="32020" y="20722"/>
                  </a:cubicBezTo>
                  <a:cubicBezTo>
                    <a:pt x="31815" y="19962"/>
                    <a:pt x="30633" y="19673"/>
                    <a:pt x="28955" y="19673"/>
                  </a:cubicBezTo>
                  <a:cubicBezTo>
                    <a:pt x="23670" y="19673"/>
                    <a:pt x="13475" y="22539"/>
                    <a:pt x="13475" y="22539"/>
                  </a:cubicBezTo>
                  <a:cubicBezTo>
                    <a:pt x="13475" y="22539"/>
                    <a:pt x="13634" y="22375"/>
                    <a:pt x="13908" y="22082"/>
                  </a:cubicBezTo>
                  <a:cubicBezTo>
                    <a:pt x="13908" y="22075"/>
                    <a:pt x="13915" y="22075"/>
                    <a:pt x="13923" y="22064"/>
                  </a:cubicBezTo>
                  <a:cubicBezTo>
                    <a:pt x="16166" y="19695"/>
                    <a:pt x="25842" y="9125"/>
                    <a:pt x="23047" y="6548"/>
                  </a:cubicBezTo>
                  <a:cubicBezTo>
                    <a:pt x="22779" y="6299"/>
                    <a:pt x="22442" y="6185"/>
                    <a:pt x="22049" y="6185"/>
                  </a:cubicBezTo>
                  <a:cubicBezTo>
                    <a:pt x="18251" y="6185"/>
                    <a:pt x="9283" y="16845"/>
                    <a:pt x="7577" y="18920"/>
                  </a:cubicBezTo>
                  <a:cubicBezTo>
                    <a:pt x="7577" y="18927"/>
                    <a:pt x="7570" y="18934"/>
                    <a:pt x="7563" y="18943"/>
                  </a:cubicBezTo>
                  <a:cubicBezTo>
                    <a:pt x="7426" y="19106"/>
                    <a:pt x="7338" y="19216"/>
                    <a:pt x="7304" y="19247"/>
                  </a:cubicBezTo>
                  <a:cubicBezTo>
                    <a:pt x="7315" y="19201"/>
                    <a:pt x="7338" y="19041"/>
                    <a:pt x="7376" y="18802"/>
                  </a:cubicBezTo>
                  <a:cubicBezTo>
                    <a:pt x="7817" y="15855"/>
                    <a:pt x="10041" y="1"/>
                    <a:pt x="60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4"/>
            <p:cNvSpPr/>
            <p:nvPr/>
          </p:nvSpPr>
          <p:spPr>
            <a:xfrm rot="10800000" flipH="1">
              <a:off x="822160" y="61908"/>
              <a:ext cx="372346" cy="709261"/>
            </a:xfrm>
            <a:custGeom>
              <a:avLst/>
              <a:gdLst/>
              <a:ahLst/>
              <a:cxnLst/>
              <a:rect l="l" t="t" r="r" b="b"/>
              <a:pathLst>
                <a:path w="13567" h="25843" extrusionOk="0">
                  <a:moveTo>
                    <a:pt x="1" y="1"/>
                  </a:moveTo>
                  <a:lnTo>
                    <a:pt x="97" y="423"/>
                  </a:lnTo>
                  <a:lnTo>
                    <a:pt x="256" y="1089"/>
                  </a:lnTo>
                  <a:cubicBezTo>
                    <a:pt x="256" y="1089"/>
                    <a:pt x="6003" y="25843"/>
                    <a:pt x="9877" y="25843"/>
                  </a:cubicBezTo>
                  <a:cubicBezTo>
                    <a:pt x="9914" y="25843"/>
                    <a:pt x="9952" y="25840"/>
                    <a:pt x="9989" y="25836"/>
                  </a:cubicBezTo>
                  <a:cubicBezTo>
                    <a:pt x="13566" y="25395"/>
                    <a:pt x="10540" y="12365"/>
                    <a:pt x="10061" y="10347"/>
                  </a:cubicBezTo>
                  <a:cubicBezTo>
                    <a:pt x="9978" y="10046"/>
                    <a:pt x="9153" y="8932"/>
                    <a:pt x="8985" y="8723"/>
                  </a:cubicBezTo>
                  <a:cubicBezTo>
                    <a:pt x="7023" y="6260"/>
                    <a:pt x="4659" y="4093"/>
                    <a:pt x="2355" y="1963"/>
                  </a:cubicBezTo>
                  <a:cubicBezTo>
                    <a:pt x="1609" y="1278"/>
                    <a:pt x="857" y="548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4"/>
            <p:cNvSpPr/>
            <p:nvPr/>
          </p:nvSpPr>
          <p:spPr>
            <a:xfrm rot="10800000" flipH="1">
              <a:off x="807038" y="582567"/>
              <a:ext cx="927147" cy="842754"/>
            </a:xfrm>
            <a:custGeom>
              <a:avLst/>
              <a:gdLst/>
              <a:ahLst/>
              <a:cxnLst/>
              <a:rect l="l" t="t" r="r" b="b"/>
              <a:pathLst>
                <a:path w="33782" h="30707" extrusionOk="0">
                  <a:moveTo>
                    <a:pt x="21658" y="0"/>
                  </a:moveTo>
                  <a:cubicBezTo>
                    <a:pt x="17860" y="0"/>
                    <a:pt x="8892" y="10660"/>
                    <a:pt x="7186" y="12735"/>
                  </a:cubicBezTo>
                  <a:cubicBezTo>
                    <a:pt x="7186" y="12742"/>
                    <a:pt x="7179" y="12749"/>
                    <a:pt x="7172" y="12758"/>
                  </a:cubicBezTo>
                  <a:cubicBezTo>
                    <a:pt x="7035" y="12921"/>
                    <a:pt x="6947" y="13031"/>
                    <a:pt x="6913" y="13062"/>
                  </a:cubicBezTo>
                  <a:cubicBezTo>
                    <a:pt x="6913" y="13061"/>
                    <a:pt x="6913" y="13061"/>
                    <a:pt x="6913" y="13061"/>
                  </a:cubicBezTo>
                  <a:cubicBezTo>
                    <a:pt x="6889" y="13061"/>
                    <a:pt x="964" y="20665"/>
                    <a:pt x="1" y="21965"/>
                  </a:cubicBezTo>
                  <a:lnTo>
                    <a:pt x="210" y="22388"/>
                  </a:lnTo>
                  <a:lnTo>
                    <a:pt x="271" y="22658"/>
                  </a:lnTo>
                  <a:lnTo>
                    <a:pt x="450" y="23403"/>
                  </a:lnTo>
                  <a:lnTo>
                    <a:pt x="522" y="23699"/>
                  </a:lnTo>
                  <a:cubicBezTo>
                    <a:pt x="2233" y="24338"/>
                    <a:pt x="8004" y="26475"/>
                    <a:pt x="14444" y="28444"/>
                  </a:cubicBezTo>
                  <a:cubicBezTo>
                    <a:pt x="14372" y="28398"/>
                    <a:pt x="14326" y="28365"/>
                    <a:pt x="14307" y="28357"/>
                  </a:cubicBezTo>
                  <a:lnTo>
                    <a:pt x="14307" y="28357"/>
                  </a:lnTo>
                  <a:cubicBezTo>
                    <a:pt x="14656" y="28440"/>
                    <a:pt x="23900" y="30707"/>
                    <a:pt x="29291" y="30707"/>
                  </a:cubicBezTo>
                  <a:cubicBezTo>
                    <a:pt x="31372" y="30707"/>
                    <a:pt x="32879" y="30369"/>
                    <a:pt x="33078" y="29437"/>
                  </a:cubicBezTo>
                  <a:cubicBezTo>
                    <a:pt x="33781" y="26155"/>
                    <a:pt x="16167" y="23114"/>
                    <a:pt x="14965" y="22909"/>
                  </a:cubicBezTo>
                  <a:lnTo>
                    <a:pt x="14958" y="22909"/>
                  </a:lnTo>
                  <a:cubicBezTo>
                    <a:pt x="12631" y="22812"/>
                    <a:pt x="10400" y="22779"/>
                    <a:pt x="8439" y="22779"/>
                  </a:cubicBezTo>
                  <a:cubicBezTo>
                    <a:pt x="4224" y="22779"/>
                    <a:pt x="1255" y="22932"/>
                    <a:pt x="1255" y="22932"/>
                  </a:cubicBezTo>
                  <a:cubicBezTo>
                    <a:pt x="5274" y="21730"/>
                    <a:pt x="9597" y="19065"/>
                    <a:pt x="13517" y="15897"/>
                  </a:cubicBezTo>
                  <a:cubicBezTo>
                    <a:pt x="13517" y="15890"/>
                    <a:pt x="13524" y="15890"/>
                    <a:pt x="13532" y="15879"/>
                  </a:cubicBezTo>
                  <a:cubicBezTo>
                    <a:pt x="15775" y="13510"/>
                    <a:pt x="25451" y="2940"/>
                    <a:pt x="22656" y="363"/>
                  </a:cubicBezTo>
                  <a:cubicBezTo>
                    <a:pt x="22388" y="114"/>
                    <a:pt x="22051" y="0"/>
                    <a:pt x="216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4"/>
            <p:cNvSpPr/>
            <p:nvPr/>
          </p:nvSpPr>
          <p:spPr>
            <a:xfrm rot="10800000" flipH="1">
              <a:off x="814448" y="794058"/>
              <a:ext cx="105746" cy="442990"/>
            </a:xfrm>
            <a:custGeom>
              <a:avLst/>
              <a:gdLst/>
              <a:ahLst/>
              <a:cxnLst/>
              <a:rect l="l" t="t" r="r" b="b"/>
              <a:pathLst>
                <a:path w="3853" h="16141" extrusionOk="0">
                  <a:moveTo>
                    <a:pt x="3852" y="0"/>
                  </a:moveTo>
                  <a:cubicBezTo>
                    <a:pt x="1122" y="6023"/>
                    <a:pt x="1" y="15798"/>
                    <a:pt x="282" y="16140"/>
                  </a:cubicBezTo>
                  <a:lnTo>
                    <a:pt x="3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4"/>
            <p:cNvSpPr/>
            <p:nvPr/>
          </p:nvSpPr>
          <p:spPr>
            <a:xfrm rot="10800000" flipH="1">
              <a:off x="796307" y="794058"/>
              <a:ext cx="545030" cy="103138"/>
            </a:xfrm>
            <a:custGeom>
              <a:avLst/>
              <a:gdLst/>
              <a:ahLst/>
              <a:cxnLst/>
              <a:rect l="l" t="t" r="r" b="b"/>
              <a:pathLst>
                <a:path w="19859" h="3758" extrusionOk="0">
                  <a:moveTo>
                    <a:pt x="19858" y="1"/>
                  </a:moveTo>
                  <a:lnTo>
                    <a:pt x="19858" y="1"/>
                  </a:lnTo>
                  <a:cubicBezTo>
                    <a:pt x="13132" y="441"/>
                    <a:pt x="0" y="3757"/>
                    <a:pt x="0" y="3757"/>
                  </a:cubicBezTo>
                  <a:lnTo>
                    <a:pt x="198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4"/>
            <p:cNvSpPr/>
            <p:nvPr/>
          </p:nvSpPr>
          <p:spPr>
            <a:xfrm rot="10800000" flipH="1">
              <a:off x="846092" y="540823"/>
              <a:ext cx="351543" cy="216431"/>
            </a:xfrm>
            <a:custGeom>
              <a:avLst/>
              <a:gdLst/>
              <a:ahLst/>
              <a:cxnLst/>
              <a:rect l="l" t="t" r="r" b="b"/>
              <a:pathLst>
                <a:path w="12809" h="7886" extrusionOk="0">
                  <a:moveTo>
                    <a:pt x="0" y="0"/>
                  </a:moveTo>
                  <a:lnTo>
                    <a:pt x="12808" y="7885"/>
                  </a:lnTo>
                  <a:cubicBezTo>
                    <a:pt x="9360" y="4088"/>
                    <a:pt x="1" y="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4"/>
            <p:cNvSpPr/>
            <p:nvPr/>
          </p:nvSpPr>
          <p:spPr>
            <a:xfrm rot="10800000" flipH="1">
              <a:off x="653346" y="648984"/>
              <a:ext cx="243876" cy="231114"/>
            </a:xfrm>
            <a:custGeom>
              <a:avLst/>
              <a:gdLst/>
              <a:ahLst/>
              <a:cxnLst/>
              <a:rect l="l" t="t" r="r" b="b"/>
              <a:pathLst>
                <a:path w="8886" h="8421" extrusionOk="0">
                  <a:moveTo>
                    <a:pt x="5209" y="1"/>
                  </a:moveTo>
                  <a:cubicBezTo>
                    <a:pt x="5209" y="1"/>
                    <a:pt x="1" y="1297"/>
                    <a:pt x="457" y="5054"/>
                  </a:cubicBezTo>
                  <a:cubicBezTo>
                    <a:pt x="824" y="8051"/>
                    <a:pt x="4484" y="8420"/>
                    <a:pt x="6265" y="8420"/>
                  </a:cubicBezTo>
                  <a:cubicBezTo>
                    <a:pt x="6847" y="8420"/>
                    <a:pt x="7228" y="8381"/>
                    <a:pt x="7228" y="8381"/>
                  </a:cubicBezTo>
                  <a:cubicBezTo>
                    <a:pt x="8886" y="3180"/>
                    <a:pt x="5209" y="1"/>
                    <a:pt x="52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4"/>
            <p:cNvSpPr/>
            <p:nvPr/>
          </p:nvSpPr>
          <p:spPr>
            <a:xfrm rot="10800000" flipH="1">
              <a:off x="902437" y="1439290"/>
              <a:ext cx="23301" cy="44543"/>
            </a:xfrm>
            <a:custGeom>
              <a:avLst/>
              <a:gdLst/>
              <a:ahLst/>
              <a:cxnLst/>
              <a:rect l="l" t="t" r="r" b="b"/>
              <a:pathLst>
                <a:path w="849" h="1623" extrusionOk="0">
                  <a:moveTo>
                    <a:pt x="642" y="0"/>
                  </a:moveTo>
                  <a:cubicBezTo>
                    <a:pt x="588" y="0"/>
                    <a:pt x="533" y="25"/>
                    <a:pt x="498" y="81"/>
                  </a:cubicBezTo>
                  <a:cubicBezTo>
                    <a:pt x="365" y="290"/>
                    <a:pt x="269" y="515"/>
                    <a:pt x="186" y="743"/>
                  </a:cubicBezTo>
                  <a:cubicBezTo>
                    <a:pt x="102" y="966"/>
                    <a:pt x="0" y="1214"/>
                    <a:pt x="27" y="1454"/>
                  </a:cubicBezTo>
                  <a:cubicBezTo>
                    <a:pt x="41" y="1560"/>
                    <a:pt x="120" y="1623"/>
                    <a:pt x="202" y="1623"/>
                  </a:cubicBezTo>
                  <a:cubicBezTo>
                    <a:pt x="255" y="1623"/>
                    <a:pt x="310" y="1597"/>
                    <a:pt x="350" y="1541"/>
                  </a:cubicBezTo>
                  <a:cubicBezTo>
                    <a:pt x="483" y="1359"/>
                    <a:pt x="525" y="1119"/>
                    <a:pt x="593" y="906"/>
                  </a:cubicBezTo>
                  <a:cubicBezTo>
                    <a:pt x="665" y="674"/>
                    <a:pt x="748" y="450"/>
                    <a:pt x="813" y="213"/>
                  </a:cubicBezTo>
                  <a:cubicBezTo>
                    <a:pt x="849" y="89"/>
                    <a:pt x="746" y="0"/>
                    <a:pt x="6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4"/>
            <p:cNvSpPr/>
            <p:nvPr/>
          </p:nvSpPr>
          <p:spPr>
            <a:xfrm rot="10800000" flipH="1">
              <a:off x="937703" y="1489570"/>
              <a:ext cx="14217" cy="54588"/>
            </a:xfrm>
            <a:custGeom>
              <a:avLst/>
              <a:gdLst/>
              <a:ahLst/>
              <a:cxnLst/>
              <a:rect l="l" t="t" r="r" b="b"/>
              <a:pathLst>
                <a:path w="518" h="1989" extrusionOk="0">
                  <a:moveTo>
                    <a:pt x="378" y="0"/>
                  </a:moveTo>
                  <a:cubicBezTo>
                    <a:pt x="334" y="0"/>
                    <a:pt x="291" y="30"/>
                    <a:pt x="285" y="89"/>
                  </a:cubicBezTo>
                  <a:cubicBezTo>
                    <a:pt x="244" y="693"/>
                    <a:pt x="65" y="1271"/>
                    <a:pt x="7" y="1869"/>
                  </a:cubicBezTo>
                  <a:cubicBezTo>
                    <a:pt x="1" y="1943"/>
                    <a:pt x="68" y="1989"/>
                    <a:pt x="133" y="1989"/>
                  </a:cubicBezTo>
                  <a:cubicBezTo>
                    <a:pt x="174" y="1989"/>
                    <a:pt x="215" y="1970"/>
                    <a:pt x="235" y="1929"/>
                  </a:cubicBezTo>
                  <a:cubicBezTo>
                    <a:pt x="509" y="1385"/>
                    <a:pt x="517" y="682"/>
                    <a:pt x="472" y="89"/>
                  </a:cubicBezTo>
                  <a:cubicBezTo>
                    <a:pt x="466" y="30"/>
                    <a:pt x="422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4"/>
            <p:cNvSpPr/>
            <p:nvPr/>
          </p:nvSpPr>
          <p:spPr>
            <a:xfrm rot="10800000" flipH="1">
              <a:off x="963996" y="1399028"/>
              <a:ext cx="17647" cy="40536"/>
            </a:xfrm>
            <a:custGeom>
              <a:avLst/>
              <a:gdLst/>
              <a:ahLst/>
              <a:cxnLst/>
              <a:rect l="l" t="t" r="r" b="b"/>
              <a:pathLst>
                <a:path w="643" h="1477" extrusionOk="0">
                  <a:moveTo>
                    <a:pt x="450" y="0"/>
                  </a:moveTo>
                  <a:cubicBezTo>
                    <a:pt x="395" y="0"/>
                    <a:pt x="342" y="30"/>
                    <a:pt x="327" y="99"/>
                  </a:cubicBezTo>
                  <a:cubicBezTo>
                    <a:pt x="277" y="316"/>
                    <a:pt x="205" y="529"/>
                    <a:pt x="141" y="737"/>
                  </a:cubicBezTo>
                  <a:cubicBezTo>
                    <a:pt x="79" y="939"/>
                    <a:pt x="0" y="1125"/>
                    <a:pt x="34" y="1334"/>
                  </a:cubicBezTo>
                  <a:cubicBezTo>
                    <a:pt x="46" y="1427"/>
                    <a:pt x="134" y="1477"/>
                    <a:pt x="220" y="1477"/>
                  </a:cubicBezTo>
                  <a:cubicBezTo>
                    <a:pt x="272" y="1477"/>
                    <a:pt x="324" y="1459"/>
                    <a:pt x="358" y="1422"/>
                  </a:cubicBezTo>
                  <a:cubicBezTo>
                    <a:pt x="642" y="1118"/>
                    <a:pt x="597" y="525"/>
                    <a:pt x="593" y="133"/>
                  </a:cubicBezTo>
                  <a:cubicBezTo>
                    <a:pt x="593" y="50"/>
                    <a:pt x="520" y="0"/>
                    <a:pt x="4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4"/>
            <p:cNvSpPr/>
            <p:nvPr/>
          </p:nvSpPr>
          <p:spPr>
            <a:xfrm rot="10800000" flipH="1">
              <a:off x="915857" y="1364805"/>
              <a:ext cx="17675" cy="48687"/>
            </a:xfrm>
            <a:custGeom>
              <a:avLst/>
              <a:gdLst/>
              <a:ahLst/>
              <a:cxnLst/>
              <a:rect l="l" t="t" r="r" b="b"/>
              <a:pathLst>
                <a:path w="644" h="1774" extrusionOk="0">
                  <a:moveTo>
                    <a:pt x="499" y="1"/>
                  </a:moveTo>
                  <a:cubicBezTo>
                    <a:pt x="445" y="1"/>
                    <a:pt x="389" y="36"/>
                    <a:pt x="382" y="103"/>
                  </a:cubicBezTo>
                  <a:cubicBezTo>
                    <a:pt x="351" y="381"/>
                    <a:pt x="268" y="654"/>
                    <a:pt x="191" y="921"/>
                  </a:cubicBezTo>
                  <a:cubicBezTo>
                    <a:pt x="127" y="1149"/>
                    <a:pt x="13" y="1362"/>
                    <a:pt x="5" y="1597"/>
                  </a:cubicBezTo>
                  <a:cubicBezTo>
                    <a:pt x="1" y="1715"/>
                    <a:pt x="88" y="1773"/>
                    <a:pt x="180" y="1773"/>
                  </a:cubicBezTo>
                  <a:cubicBezTo>
                    <a:pt x="242" y="1773"/>
                    <a:pt x="307" y="1746"/>
                    <a:pt x="347" y="1693"/>
                  </a:cubicBezTo>
                  <a:cubicBezTo>
                    <a:pt x="644" y="1278"/>
                    <a:pt x="591" y="586"/>
                    <a:pt x="598" y="103"/>
                  </a:cubicBezTo>
                  <a:cubicBezTo>
                    <a:pt x="600" y="34"/>
                    <a:pt x="551" y="1"/>
                    <a:pt x="4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4"/>
            <p:cNvSpPr/>
            <p:nvPr/>
          </p:nvSpPr>
          <p:spPr>
            <a:xfrm rot="10800000" flipH="1">
              <a:off x="876144" y="1256452"/>
              <a:ext cx="16055" cy="49593"/>
            </a:xfrm>
            <a:custGeom>
              <a:avLst/>
              <a:gdLst/>
              <a:ahLst/>
              <a:cxnLst/>
              <a:rect l="l" t="t" r="r" b="b"/>
              <a:pathLst>
                <a:path w="585" h="1807" extrusionOk="0">
                  <a:moveTo>
                    <a:pt x="382" y="0"/>
                  </a:moveTo>
                  <a:cubicBezTo>
                    <a:pt x="328" y="0"/>
                    <a:pt x="268" y="40"/>
                    <a:pt x="266" y="105"/>
                  </a:cubicBezTo>
                  <a:cubicBezTo>
                    <a:pt x="255" y="428"/>
                    <a:pt x="201" y="751"/>
                    <a:pt x="148" y="1066"/>
                  </a:cubicBezTo>
                  <a:cubicBezTo>
                    <a:pt x="106" y="1302"/>
                    <a:pt x="0" y="1526"/>
                    <a:pt x="148" y="1731"/>
                  </a:cubicBezTo>
                  <a:cubicBezTo>
                    <a:pt x="177" y="1774"/>
                    <a:pt x="228" y="1806"/>
                    <a:pt x="279" y="1806"/>
                  </a:cubicBezTo>
                  <a:cubicBezTo>
                    <a:pt x="302" y="1806"/>
                    <a:pt x="325" y="1800"/>
                    <a:pt x="346" y="1784"/>
                  </a:cubicBezTo>
                  <a:cubicBezTo>
                    <a:pt x="585" y="1621"/>
                    <a:pt x="559" y="1332"/>
                    <a:pt x="562" y="1063"/>
                  </a:cubicBezTo>
                  <a:cubicBezTo>
                    <a:pt x="566" y="731"/>
                    <a:pt x="517" y="405"/>
                    <a:pt x="467" y="74"/>
                  </a:cubicBezTo>
                  <a:cubicBezTo>
                    <a:pt x="461" y="23"/>
                    <a:pt x="423" y="0"/>
                    <a:pt x="3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4"/>
            <p:cNvSpPr/>
            <p:nvPr/>
          </p:nvSpPr>
          <p:spPr>
            <a:xfrm rot="10800000" flipH="1">
              <a:off x="942259" y="1249536"/>
              <a:ext cx="19239" cy="45970"/>
            </a:xfrm>
            <a:custGeom>
              <a:avLst/>
              <a:gdLst/>
              <a:ahLst/>
              <a:cxnLst/>
              <a:rect l="l" t="t" r="r" b="b"/>
              <a:pathLst>
                <a:path w="701" h="1675" extrusionOk="0">
                  <a:moveTo>
                    <a:pt x="446" y="1"/>
                  </a:moveTo>
                  <a:cubicBezTo>
                    <a:pt x="351" y="1"/>
                    <a:pt x="252" y="67"/>
                    <a:pt x="248" y="180"/>
                  </a:cubicBezTo>
                  <a:cubicBezTo>
                    <a:pt x="245" y="419"/>
                    <a:pt x="210" y="656"/>
                    <a:pt x="150" y="888"/>
                  </a:cubicBezTo>
                  <a:cubicBezTo>
                    <a:pt x="96" y="1104"/>
                    <a:pt x="1" y="1283"/>
                    <a:pt x="36" y="1507"/>
                  </a:cubicBezTo>
                  <a:cubicBezTo>
                    <a:pt x="56" y="1624"/>
                    <a:pt x="153" y="1675"/>
                    <a:pt x="253" y="1675"/>
                  </a:cubicBezTo>
                  <a:cubicBezTo>
                    <a:pt x="319" y="1675"/>
                    <a:pt x="386" y="1653"/>
                    <a:pt x="434" y="1614"/>
                  </a:cubicBezTo>
                  <a:cubicBezTo>
                    <a:pt x="625" y="1458"/>
                    <a:pt x="655" y="1149"/>
                    <a:pt x="678" y="914"/>
                  </a:cubicBezTo>
                  <a:cubicBezTo>
                    <a:pt x="701" y="648"/>
                    <a:pt x="666" y="389"/>
                    <a:pt x="610" y="131"/>
                  </a:cubicBezTo>
                  <a:cubicBezTo>
                    <a:pt x="590" y="41"/>
                    <a:pt x="519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4"/>
            <p:cNvSpPr/>
            <p:nvPr/>
          </p:nvSpPr>
          <p:spPr>
            <a:xfrm rot="10800000" flipH="1">
              <a:off x="945717" y="1152957"/>
              <a:ext cx="14738" cy="38999"/>
            </a:xfrm>
            <a:custGeom>
              <a:avLst/>
              <a:gdLst/>
              <a:ahLst/>
              <a:cxnLst/>
              <a:rect l="l" t="t" r="r" b="b"/>
              <a:pathLst>
                <a:path w="537" h="1421" extrusionOk="0">
                  <a:moveTo>
                    <a:pt x="299" y="1"/>
                  </a:moveTo>
                  <a:cubicBezTo>
                    <a:pt x="221" y="1"/>
                    <a:pt x="143" y="52"/>
                    <a:pt x="149" y="149"/>
                  </a:cubicBezTo>
                  <a:cubicBezTo>
                    <a:pt x="161" y="354"/>
                    <a:pt x="152" y="563"/>
                    <a:pt x="115" y="768"/>
                  </a:cubicBezTo>
                  <a:cubicBezTo>
                    <a:pt x="80" y="947"/>
                    <a:pt x="1" y="1110"/>
                    <a:pt x="50" y="1293"/>
                  </a:cubicBezTo>
                  <a:cubicBezTo>
                    <a:pt x="71" y="1378"/>
                    <a:pt x="140" y="1420"/>
                    <a:pt x="214" y="1420"/>
                  </a:cubicBezTo>
                  <a:cubicBezTo>
                    <a:pt x="259" y="1420"/>
                    <a:pt x="305" y="1404"/>
                    <a:pt x="343" y="1372"/>
                  </a:cubicBezTo>
                  <a:cubicBezTo>
                    <a:pt x="506" y="1232"/>
                    <a:pt x="514" y="984"/>
                    <a:pt x="526" y="784"/>
                  </a:cubicBezTo>
                  <a:cubicBezTo>
                    <a:pt x="536" y="551"/>
                    <a:pt x="503" y="331"/>
                    <a:pt x="445" y="107"/>
                  </a:cubicBezTo>
                  <a:cubicBezTo>
                    <a:pt x="426" y="35"/>
                    <a:pt x="362" y="1"/>
                    <a:pt x="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4"/>
            <p:cNvSpPr/>
            <p:nvPr/>
          </p:nvSpPr>
          <p:spPr>
            <a:xfrm rot="10800000" flipH="1">
              <a:off x="871149" y="1183311"/>
              <a:ext cx="18663" cy="45559"/>
            </a:xfrm>
            <a:custGeom>
              <a:avLst/>
              <a:gdLst/>
              <a:ahLst/>
              <a:cxnLst/>
              <a:rect l="l" t="t" r="r" b="b"/>
              <a:pathLst>
                <a:path w="680" h="1660" extrusionOk="0">
                  <a:moveTo>
                    <a:pt x="557" y="1"/>
                  </a:moveTo>
                  <a:cubicBezTo>
                    <a:pt x="510" y="1"/>
                    <a:pt x="466" y="26"/>
                    <a:pt x="456" y="83"/>
                  </a:cubicBezTo>
                  <a:cubicBezTo>
                    <a:pt x="414" y="315"/>
                    <a:pt x="349" y="555"/>
                    <a:pt x="265" y="778"/>
                  </a:cubicBezTo>
                  <a:cubicBezTo>
                    <a:pt x="182" y="999"/>
                    <a:pt x="49" y="1223"/>
                    <a:pt x="14" y="1459"/>
                  </a:cubicBezTo>
                  <a:cubicBezTo>
                    <a:pt x="0" y="1563"/>
                    <a:pt x="80" y="1660"/>
                    <a:pt x="172" y="1660"/>
                  </a:cubicBezTo>
                  <a:cubicBezTo>
                    <a:pt x="208" y="1660"/>
                    <a:pt x="246" y="1645"/>
                    <a:pt x="281" y="1611"/>
                  </a:cubicBezTo>
                  <a:cubicBezTo>
                    <a:pt x="646" y="1250"/>
                    <a:pt x="672" y="592"/>
                    <a:pt x="679" y="109"/>
                  </a:cubicBezTo>
                  <a:cubicBezTo>
                    <a:pt x="679" y="41"/>
                    <a:pt x="617" y="1"/>
                    <a:pt x="5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4"/>
            <p:cNvSpPr/>
            <p:nvPr/>
          </p:nvSpPr>
          <p:spPr>
            <a:xfrm rot="10800000" flipH="1">
              <a:off x="937264" y="1070567"/>
              <a:ext cx="14848" cy="41963"/>
            </a:xfrm>
            <a:custGeom>
              <a:avLst/>
              <a:gdLst/>
              <a:ahLst/>
              <a:cxnLst/>
              <a:rect l="l" t="t" r="r" b="b"/>
              <a:pathLst>
                <a:path w="541" h="1529" extrusionOk="0">
                  <a:moveTo>
                    <a:pt x="280" y="0"/>
                  </a:moveTo>
                  <a:cubicBezTo>
                    <a:pt x="211" y="0"/>
                    <a:pt x="137" y="49"/>
                    <a:pt x="137" y="132"/>
                  </a:cubicBezTo>
                  <a:cubicBezTo>
                    <a:pt x="134" y="550"/>
                    <a:pt x="0" y="984"/>
                    <a:pt x="31" y="1398"/>
                  </a:cubicBezTo>
                  <a:cubicBezTo>
                    <a:pt x="38" y="1480"/>
                    <a:pt x="102" y="1529"/>
                    <a:pt x="168" y="1529"/>
                  </a:cubicBezTo>
                  <a:cubicBezTo>
                    <a:pt x="210" y="1529"/>
                    <a:pt x="253" y="1509"/>
                    <a:pt x="282" y="1467"/>
                  </a:cubicBezTo>
                  <a:cubicBezTo>
                    <a:pt x="541" y="1079"/>
                    <a:pt x="483" y="528"/>
                    <a:pt x="400" y="94"/>
                  </a:cubicBezTo>
                  <a:cubicBezTo>
                    <a:pt x="387" y="30"/>
                    <a:pt x="335" y="0"/>
                    <a:pt x="2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4"/>
            <p:cNvSpPr/>
            <p:nvPr/>
          </p:nvSpPr>
          <p:spPr>
            <a:xfrm rot="10800000" flipH="1">
              <a:off x="912454" y="1100372"/>
              <a:ext cx="14601" cy="31836"/>
            </a:xfrm>
            <a:custGeom>
              <a:avLst/>
              <a:gdLst/>
              <a:ahLst/>
              <a:cxnLst/>
              <a:rect l="l" t="t" r="r" b="b"/>
              <a:pathLst>
                <a:path w="532" h="1160" extrusionOk="0">
                  <a:moveTo>
                    <a:pt x="415" y="0"/>
                  </a:moveTo>
                  <a:cubicBezTo>
                    <a:pt x="376" y="0"/>
                    <a:pt x="338" y="21"/>
                    <a:pt x="323" y="70"/>
                  </a:cubicBezTo>
                  <a:cubicBezTo>
                    <a:pt x="269" y="234"/>
                    <a:pt x="197" y="393"/>
                    <a:pt x="137" y="557"/>
                  </a:cubicBezTo>
                  <a:cubicBezTo>
                    <a:pt x="83" y="705"/>
                    <a:pt x="0" y="860"/>
                    <a:pt x="15" y="1025"/>
                  </a:cubicBezTo>
                  <a:cubicBezTo>
                    <a:pt x="22" y="1111"/>
                    <a:pt x="85" y="1160"/>
                    <a:pt x="153" y="1160"/>
                  </a:cubicBezTo>
                  <a:cubicBezTo>
                    <a:pt x="197" y="1160"/>
                    <a:pt x="244" y="1139"/>
                    <a:pt x="278" y="1093"/>
                  </a:cubicBezTo>
                  <a:cubicBezTo>
                    <a:pt x="372" y="967"/>
                    <a:pt x="383" y="788"/>
                    <a:pt x="414" y="632"/>
                  </a:cubicBezTo>
                  <a:cubicBezTo>
                    <a:pt x="452" y="465"/>
                    <a:pt x="471" y="290"/>
                    <a:pt x="513" y="123"/>
                  </a:cubicBezTo>
                  <a:cubicBezTo>
                    <a:pt x="531" y="48"/>
                    <a:pt x="473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4"/>
            <p:cNvSpPr/>
            <p:nvPr/>
          </p:nvSpPr>
          <p:spPr>
            <a:xfrm rot="10800000" flipH="1">
              <a:off x="891513" y="968993"/>
              <a:ext cx="15836" cy="37545"/>
            </a:xfrm>
            <a:custGeom>
              <a:avLst/>
              <a:gdLst/>
              <a:ahLst/>
              <a:cxnLst/>
              <a:rect l="l" t="t" r="r" b="b"/>
              <a:pathLst>
                <a:path w="577" h="1368" extrusionOk="0">
                  <a:moveTo>
                    <a:pt x="391" y="1"/>
                  </a:moveTo>
                  <a:cubicBezTo>
                    <a:pt x="355" y="1"/>
                    <a:pt x="318" y="24"/>
                    <a:pt x="318" y="65"/>
                  </a:cubicBezTo>
                  <a:cubicBezTo>
                    <a:pt x="322" y="263"/>
                    <a:pt x="284" y="475"/>
                    <a:pt x="219" y="661"/>
                  </a:cubicBezTo>
                  <a:cubicBezTo>
                    <a:pt x="158" y="836"/>
                    <a:pt x="41" y="996"/>
                    <a:pt x="14" y="1179"/>
                  </a:cubicBezTo>
                  <a:cubicBezTo>
                    <a:pt x="0" y="1280"/>
                    <a:pt x="75" y="1367"/>
                    <a:pt x="161" y="1367"/>
                  </a:cubicBezTo>
                  <a:cubicBezTo>
                    <a:pt x="194" y="1367"/>
                    <a:pt x="229" y="1354"/>
                    <a:pt x="261" y="1323"/>
                  </a:cubicBezTo>
                  <a:cubicBezTo>
                    <a:pt x="576" y="1023"/>
                    <a:pt x="512" y="433"/>
                    <a:pt x="451" y="50"/>
                  </a:cubicBezTo>
                  <a:cubicBezTo>
                    <a:pt x="446" y="16"/>
                    <a:pt x="419" y="1"/>
                    <a:pt x="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4"/>
            <p:cNvSpPr/>
            <p:nvPr/>
          </p:nvSpPr>
          <p:spPr>
            <a:xfrm rot="10800000" flipH="1">
              <a:off x="825536" y="1032171"/>
              <a:ext cx="15973" cy="28131"/>
            </a:xfrm>
            <a:custGeom>
              <a:avLst/>
              <a:gdLst/>
              <a:ahLst/>
              <a:cxnLst/>
              <a:rect l="l" t="t" r="r" b="b"/>
              <a:pathLst>
                <a:path w="582" h="1025" extrusionOk="0">
                  <a:moveTo>
                    <a:pt x="424" y="0"/>
                  </a:moveTo>
                  <a:cubicBezTo>
                    <a:pt x="388" y="0"/>
                    <a:pt x="353" y="18"/>
                    <a:pt x="327" y="62"/>
                  </a:cubicBezTo>
                  <a:cubicBezTo>
                    <a:pt x="247" y="195"/>
                    <a:pt x="174" y="328"/>
                    <a:pt x="118" y="472"/>
                  </a:cubicBezTo>
                  <a:cubicBezTo>
                    <a:pt x="68" y="609"/>
                    <a:pt x="0" y="769"/>
                    <a:pt x="49" y="914"/>
                  </a:cubicBezTo>
                  <a:cubicBezTo>
                    <a:pt x="73" y="987"/>
                    <a:pt x="133" y="1025"/>
                    <a:pt x="195" y="1025"/>
                  </a:cubicBezTo>
                  <a:cubicBezTo>
                    <a:pt x="245" y="1025"/>
                    <a:pt x="297" y="1001"/>
                    <a:pt x="330" y="951"/>
                  </a:cubicBezTo>
                  <a:cubicBezTo>
                    <a:pt x="407" y="846"/>
                    <a:pt x="399" y="709"/>
                    <a:pt x="425" y="583"/>
                  </a:cubicBezTo>
                  <a:cubicBezTo>
                    <a:pt x="453" y="450"/>
                    <a:pt x="486" y="316"/>
                    <a:pt x="539" y="191"/>
                  </a:cubicBezTo>
                  <a:cubicBezTo>
                    <a:pt x="582" y="92"/>
                    <a:pt x="504" y="0"/>
                    <a:pt x="424" y="0"/>
                  </a:cubicBezTo>
                  <a:close/>
                </a:path>
              </a:pathLst>
            </a:custGeom>
            <a:solidFill>
              <a:srgbClr val="EE89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4"/>
            <p:cNvSpPr/>
            <p:nvPr/>
          </p:nvSpPr>
          <p:spPr>
            <a:xfrm rot="10800000" flipH="1">
              <a:off x="1181991" y="944320"/>
              <a:ext cx="54259" cy="23630"/>
            </a:xfrm>
            <a:custGeom>
              <a:avLst/>
              <a:gdLst/>
              <a:ahLst/>
              <a:cxnLst/>
              <a:rect l="l" t="t" r="r" b="b"/>
              <a:pathLst>
                <a:path w="1977" h="861" extrusionOk="0">
                  <a:moveTo>
                    <a:pt x="1690" y="1"/>
                  </a:moveTo>
                  <a:cubicBezTo>
                    <a:pt x="1416" y="1"/>
                    <a:pt x="1157" y="118"/>
                    <a:pt x="904" y="222"/>
                  </a:cubicBezTo>
                  <a:cubicBezTo>
                    <a:pt x="631" y="339"/>
                    <a:pt x="349" y="457"/>
                    <a:pt x="102" y="632"/>
                  </a:cubicBezTo>
                  <a:cubicBezTo>
                    <a:pt x="0" y="705"/>
                    <a:pt x="48" y="860"/>
                    <a:pt x="166" y="860"/>
                  </a:cubicBezTo>
                  <a:cubicBezTo>
                    <a:pt x="176" y="860"/>
                    <a:pt x="186" y="859"/>
                    <a:pt x="197" y="857"/>
                  </a:cubicBezTo>
                  <a:cubicBezTo>
                    <a:pt x="513" y="788"/>
                    <a:pt x="817" y="666"/>
                    <a:pt x="1129" y="567"/>
                  </a:cubicBezTo>
                  <a:cubicBezTo>
                    <a:pt x="1391" y="487"/>
                    <a:pt x="1649" y="415"/>
                    <a:pt x="1870" y="244"/>
                  </a:cubicBezTo>
                  <a:cubicBezTo>
                    <a:pt x="1976" y="160"/>
                    <a:pt x="1877" y="13"/>
                    <a:pt x="1771" y="4"/>
                  </a:cubicBezTo>
                  <a:cubicBezTo>
                    <a:pt x="1744" y="2"/>
                    <a:pt x="1717" y="1"/>
                    <a:pt x="16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4"/>
            <p:cNvSpPr/>
            <p:nvPr/>
          </p:nvSpPr>
          <p:spPr>
            <a:xfrm rot="10800000" flipH="1">
              <a:off x="1184269" y="921156"/>
              <a:ext cx="40893" cy="17345"/>
            </a:xfrm>
            <a:custGeom>
              <a:avLst/>
              <a:gdLst/>
              <a:ahLst/>
              <a:cxnLst/>
              <a:rect l="l" t="t" r="r" b="b"/>
              <a:pathLst>
                <a:path w="1490" h="632" extrusionOk="0">
                  <a:moveTo>
                    <a:pt x="1219" y="1"/>
                  </a:moveTo>
                  <a:cubicBezTo>
                    <a:pt x="1208" y="1"/>
                    <a:pt x="1197" y="2"/>
                    <a:pt x="1186" y="4"/>
                  </a:cubicBezTo>
                  <a:cubicBezTo>
                    <a:pt x="1018" y="38"/>
                    <a:pt x="878" y="149"/>
                    <a:pt x="718" y="205"/>
                  </a:cubicBezTo>
                  <a:cubicBezTo>
                    <a:pt x="555" y="270"/>
                    <a:pt x="369" y="312"/>
                    <a:pt x="194" y="331"/>
                  </a:cubicBezTo>
                  <a:cubicBezTo>
                    <a:pt x="57" y="346"/>
                    <a:pt x="0" y="559"/>
                    <a:pt x="160" y="593"/>
                  </a:cubicBezTo>
                  <a:cubicBezTo>
                    <a:pt x="274" y="617"/>
                    <a:pt x="403" y="632"/>
                    <a:pt x="534" y="632"/>
                  </a:cubicBezTo>
                  <a:cubicBezTo>
                    <a:pt x="863" y="632"/>
                    <a:pt x="1211" y="541"/>
                    <a:pt x="1395" y="277"/>
                  </a:cubicBezTo>
                  <a:cubicBezTo>
                    <a:pt x="1490" y="144"/>
                    <a:pt x="1354" y="1"/>
                    <a:pt x="1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4"/>
            <p:cNvSpPr/>
            <p:nvPr/>
          </p:nvSpPr>
          <p:spPr>
            <a:xfrm rot="10800000" flipH="1">
              <a:off x="1331567" y="996548"/>
              <a:ext cx="26677" cy="12295"/>
            </a:xfrm>
            <a:custGeom>
              <a:avLst/>
              <a:gdLst/>
              <a:ahLst/>
              <a:cxnLst/>
              <a:rect l="l" t="t" r="r" b="b"/>
              <a:pathLst>
                <a:path w="972" h="448" extrusionOk="0">
                  <a:moveTo>
                    <a:pt x="726" y="0"/>
                  </a:moveTo>
                  <a:cubicBezTo>
                    <a:pt x="637" y="0"/>
                    <a:pt x="544" y="26"/>
                    <a:pt x="469" y="50"/>
                  </a:cubicBezTo>
                  <a:cubicBezTo>
                    <a:pt x="336" y="92"/>
                    <a:pt x="196" y="145"/>
                    <a:pt x="92" y="236"/>
                  </a:cubicBezTo>
                  <a:cubicBezTo>
                    <a:pt x="1" y="317"/>
                    <a:pt x="86" y="448"/>
                    <a:pt x="189" y="448"/>
                  </a:cubicBezTo>
                  <a:cubicBezTo>
                    <a:pt x="197" y="448"/>
                    <a:pt x="206" y="447"/>
                    <a:pt x="214" y="445"/>
                  </a:cubicBezTo>
                  <a:cubicBezTo>
                    <a:pt x="336" y="419"/>
                    <a:pt x="450" y="366"/>
                    <a:pt x="571" y="339"/>
                  </a:cubicBezTo>
                  <a:cubicBezTo>
                    <a:pt x="689" y="316"/>
                    <a:pt x="807" y="320"/>
                    <a:pt x="906" y="240"/>
                  </a:cubicBezTo>
                  <a:cubicBezTo>
                    <a:pt x="971" y="187"/>
                    <a:pt x="944" y="80"/>
                    <a:pt x="880" y="38"/>
                  </a:cubicBezTo>
                  <a:cubicBezTo>
                    <a:pt x="834" y="10"/>
                    <a:pt x="781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4"/>
            <p:cNvSpPr/>
            <p:nvPr/>
          </p:nvSpPr>
          <p:spPr>
            <a:xfrm rot="10800000" flipH="1">
              <a:off x="1328410" y="953953"/>
              <a:ext cx="29284" cy="14052"/>
            </a:xfrm>
            <a:custGeom>
              <a:avLst/>
              <a:gdLst/>
              <a:ahLst/>
              <a:cxnLst/>
              <a:rect l="l" t="t" r="r" b="b"/>
              <a:pathLst>
                <a:path w="1067" h="512" extrusionOk="0">
                  <a:moveTo>
                    <a:pt x="830" y="1"/>
                  </a:moveTo>
                  <a:cubicBezTo>
                    <a:pt x="710" y="1"/>
                    <a:pt x="600" y="68"/>
                    <a:pt x="493" y="113"/>
                  </a:cubicBezTo>
                  <a:cubicBezTo>
                    <a:pt x="363" y="166"/>
                    <a:pt x="242" y="227"/>
                    <a:pt x="120" y="284"/>
                  </a:cubicBezTo>
                  <a:cubicBezTo>
                    <a:pt x="1" y="340"/>
                    <a:pt x="70" y="512"/>
                    <a:pt x="184" y="512"/>
                  </a:cubicBezTo>
                  <a:cubicBezTo>
                    <a:pt x="192" y="512"/>
                    <a:pt x="202" y="511"/>
                    <a:pt x="211" y="508"/>
                  </a:cubicBezTo>
                  <a:cubicBezTo>
                    <a:pt x="348" y="475"/>
                    <a:pt x="481" y="444"/>
                    <a:pt x="614" y="406"/>
                  </a:cubicBezTo>
                  <a:cubicBezTo>
                    <a:pt x="744" y="368"/>
                    <a:pt x="873" y="345"/>
                    <a:pt x="967" y="250"/>
                  </a:cubicBezTo>
                  <a:cubicBezTo>
                    <a:pt x="1067" y="155"/>
                    <a:pt x="987" y="15"/>
                    <a:pt x="865" y="3"/>
                  </a:cubicBezTo>
                  <a:cubicBezTo>
                    <a:pt x="853" y="1"/>
                    <a:pt x="842" y="1"/>
                    <a:pt x="8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4"/>
            <p:cNvSpPr/>
            <p:nvPr/>
          </p:nvSpPr>
          <p:spPr>
            <a:xfrm rot="10800000" flipH="1">
              <a:off x="1267043" y="922748"/>
              <a:ext cx="27198" cy="13585"/>
            </a:xfrm>
            <a:custGeom>
              <a:avLst/>
              <a:gdLst/>
              <a:ahLst/>
              <a:cxnLst/>
              <a:rect l="l" t="t" r="r" b="b"/>
              <a:pathLst>
                <a:path w="991" h="495" extrusionOk="0">
                  <a:moveTo>
                    <a:pt x="793" y="1"/>
                  </a:moveTo>
                  <a:cubicBezTo>
                    <a:pt x="693" y="1"/>
                    <a:pt x="612" y="41"/>
                    <a:pt x="512" y="73"/>
                  </a:cubicBezTo>
                  <a:cubicBezTo>
                    <a:pt x="406" y="111"/>
                    <a:pt x="299" y="145"/>
                    <a:pt x="185" y="168"/>
                  </a:cubicBezTo>
                  <a:cubicBezTo>
                    <a:pt x="0" y="202"/>
                    <a:pt x="44" y="495"/>
                    <a:pt x="224" y="495"/>
                  </a:cubicBezTo>
                  <a:cubicBezTo>
                    <a:pt x="225" y="495"/>
                    <a:pt x="226" y="495"/>
                    <a:pt x="227" y="495"/>
                  </a:cubicBezTo>
                  <a:cubicBezTo>
                    <a:pt x="451" y="488"/>
                    <a:pt x="820" y="457"/>
                    <a:pt x="945" y="240"/>
                  </a:cubicBezTo>
                  <a:cubicBezTo>
                    <a:pt x="991" y="161"/>
                    <a:pt x="957" y="19"/>
                    <a:pt x="850" y="5"/>
                  </a:cubicBezTo>
                  <a:cubicBezTo>
                    <a:pt x="830" y="2"/>
                    <a:pt x="812" y="1"/>
                    <a:pt x="7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4"/>
            <p:cNvSpPr/>
            <p:nvPr/>
          </p:nvSpPr>
          <p:spPr>
            <a:xfrm rot="10800000" flipH="1">
              <a:off x="1216599" y="835775"/>
              <a:ext cx="52118" cy="15808"/>
            </a:xfrm>
            <a:custGeom>
              <a:avLst/>
              <a:gdLst/>
              <a:ahLst/>
              <a:cxnLst/>
              <a:rect l="l" t="t" r="r" b="b"/>
              <a:pathLst>
                <a:path w="1899" h="576" extrusionOk="0">
                  <a:moveTo>
                    <a:pt x="1723" y="0"/>
                  </a:moveTo>
                  <a:cubicBezTo>
                    <a:pt x="1198" y="11"/>
                    <a:pt x="643" y="221"/>
                    <a:pt x="137" y="350"/>
                  </a:cubicBezTo>
                  <a:cubicBezTo>
                    <a:pt x="0" y="386"/>
                    <a:pt x="48" y="576"/>
                    <a:pt x="177" y="576"/>
                  </a:cubicBezTo>
                  <a:cubicBezTo>
                    <a:pt x="183" y="576"/>
                    <a:pt x="191" y="575"/>
                    <a:pt x="198" y="574"/>
                  </a:cubicBezTo>
                  <a:cubicBezTo>
                    <a:pt x="715" y="479"/>
                    <a:pt x="1300" y="437"/>
                    <a:pt x="1784" y="228"/>
                  </a:cubicBezTo>
                  <a:cubicBezTo>
                    <a:pt x="1898" y="179"/>
                    <a:pt x="1837" y="0"/>
                    <a:pt x="17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4"/>
            <p:cNvSpPr/>
            <p:nvPr/>
          </p:nvSpPr>
          <p:spPr>
            <a:xfrm rot="10800000" flipH="1">
              <a:off x="1135362" y="832591"/>
              <a:ext cx="49236" cy="17702"/>
            </a:xfrm>
            <a:custGeom>
              <a:avLst/>
              <a:gdLst/>
              <a:ahLst/>
              <a:cxnLst/>
              <a:rect l="l" t="t" r="r" b="b"/>
              <a:pathLst>
                <a:path w="1794" h="645" extrusionOk="0">
                  <a:moveTo>
                    <a:pt x="1508" y="1"/>
                  </a:moveTo>
                  <a:cubicBezTo>
                    <a:pt x="1083" y="1"/>
                    <a:pt x="596" y="181"/>
                    <a:pt x="204" y="306"/>
                  </a:cubicBezTo>
                  <a:cubicBezTo>
                    <a:pt x="0" y="371"/>
                    <a:pt x="69" y="644"/>
                    <a:pt x="259" y="644"/>
                  </a:cubicBezTo>
                  <a:cubicBezTo>
                    <a:pt x="271" y="644"/>
                    <a:pt x="283" y="643"/>
                    <a:pt x="296" y="641"/>
                  </a:cubicBezTo>
                  <a:cubicBezTo>
                    <a:pt x="729" y="569"/>
                    <a:pt x="1272" y="504"/>
                    <a:pt x="1656" y="283"/>
                  </a:cubicBezTo>
                  <a:cubicBezTo>
                    <a:pt x="1793" y="208"/>
                    <a:pt x="1728" y="6"/>
                    <a:pt x="1580" y="2"/>
                  </a:cubicBezTo>
                  <a:cubicBezTo>
                    <a:pt x="1556" y="1"/>
                    <a:pt x="1532" y="1"/>
                    <a:pt x="15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4"/>
            <p:cNvSpPr/>
            <p:nvPr/>
          </p:nvSpPr>
          <p:spPr>
            <a:xfrm rot="10800000" flipH="1">
              <a:off x="1386237" y="890665"/>
              <a:ext cx="34636" cy="17482"/>
            </a:xfrm>
            <a:custGeom>
              <a:avLst/>
              <a:gdLst/>
              <a:ahLst/>
              <a:cxnLst/>
              <a:rect l="l" t="t" r="r" b="b"/>
              <a:pathLst>
                <a:path w="1262" h="637" extrusionOk="0">
                  <a:moveTo>
                    <a:pt x="1119" y="1"/>
                  </a:moveTo>
                  <a:cubicBezTo>
                    <a:pt x="1110" y="1"/>
                    <a:pt x="1101" y="2"/>
                    <a:pt x="1092" y="4"/>
                  </a:cubicBezTo>
                  <a:cubicBezTo>
                    <a:pt x="758" y="99"/>
                    <a:pt x="450" y="247"/>
                    <a:pt x="138" y="400"/>
                  </a:cubicBezTo>
                  <a:cubicBezTo>
                    <a:pt x="1" y="465"/>
                    <a:pt x="94" y="636"/>
                    <a:pt x="218" y="636"/>
                  </a:cubicBezTo>
                  <a:cubicBezTo>
                    <a:pt x="225" y="636"/>
                    <a:pt x="231" y="636"/>
                    <a:pt x="237" y="635"/>
                  </a:cubicBezTo>
                  <a:cubicBezTo>
                    <a:pt x="602" y="578"/>
                    <a:pt x="929" y="438"/>
                    <a:pt x="1196" y="179"/>
                  </a:cubicBezTo>
                  <a:cubicBezTo>
                    <a:pt x="1261" y="113"/>
                    <a:pt x="1204" y="1"/>
                    <a:pt x="1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4"/>
            <p:cNvSpPr/>
            <p:nvPr/>
          </p:nvSpPr>
          <p:spPr>
            <a:xfrm rot="10800000" flipH="1">
              <a:off x="1384563" y="917478"/>
              <a:ext cx="32714" cy="17400"/>
            </a:xfrm>
            <a:custGeom>
              <a:avLst/>
              <a:gdLst/>
              <a:ahLst/>
              <a:cxnLst/>
              <a:rect l="l" t="t" r="r" b="b"/>
              <a:pathLst>
                <a:path w="1192" h="634" extrusionOk="0">
                  <a:moveTo>
                    <a:pt x="1001" y="1"/>
                  </a:moveTo>
                  <a:cubicBezTo>
                    <a:pt x="841" y="1"/>
                    <a:pt x="687" y="69"/>
                    <a:pt x="546" y="134"/>
                  </a:cubicBezTo>
                  <a:cubicBezTo>
                    <a:pt x="390" y="203"/>
                    <a:pt x="218" y="263"/>
                    <a:pt x="89" y="377"/>
                  </a:cubicBezTo>
                  <a:cubicBezTo>
                    <a:pt x="1" y="459"/>
                    <a:pt x="63" y="633"/>
                    <a:pt x="184" y="633"/>
                  </a:cubicBezTo>
                  <a:cubicBezTo>
                    <a:pt x="188" y="633"/>
                    <a:pt x="192" y="633"/>
                    <a:pt x="195" y="633"/>
                  </a:cubicBezTo>
                  <a:cubicBezTo>
                    <a:pt x="370" y="617"/>
                    <a:pt x="530" y="541"/>
                    <a:pt x="690" y="477"/>
                  </a:cubicBezTo>
                  <a:cubicBezTo>
                    <a:pt x="838" y="415"/>
                    <a:pt x="1006" y="347"/>
                    <a:pt x="1116" y="226"/>
                  </a:cubicBezTo>
                  <a:cubicBezTo>
                    <a:pt x="1192" y="138"/>
                    <a:pt x="1139" y="5"/>
                    <a:pt x="1025" y="1"/>
                  </a:cubicBezTo>
                  <a:cubicBezTo>
                    <a:pt x="1017" y="1"/>
                    <a:pt x="1009" y="1"/>
                    <a:pt x="10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4"/>
            <p:cNvSpPr/>
            <p:nvPr/>
          </p:nvSpPr>
          <p:spPr>
            <a:xfrm rot="10800000" flipH="1">
              <a:off x="1439398" y="1004754"/>
              <a:ext cx="48770" cy="17126"/>
            </a:xfrm>
            <a:custGeom>
              <a:avLst/>
              <a:gdLst/>
              <a:ahLst/>
              <a:cxnLst/>
              <a:rect l="l" t="t" r="r" b="b"/>
              <a:pathLst>
                <a:path w="1777" h="624" extrusionOk="0">
                  <a:moveTo>
                    <a:pt x="1615" y="0"/>
                  </a:moveTo>
                  <a:cubicBezTo>
                    <a:pt x="1612" y="0"/>
                    <a:pt x="1610" y="0"/>
                    <a:pt x="1608" y="0"/>
                  </a:cubicBezTo>
                  <a:cubicBezTo>
                    <a:pt x="1110" y="42"/>
                    <a:pt x="657" y="171"/>
                    <a:pt x="186" y="316"/>
                  </a:cubicBezTo>
                  <a:cubicBezTo>
                    <a:pt x="1" y="372"/>
                    <a:pt x="62" y="623"/>
                    <a:pt x="233" y="623"/>
                  </a:cubicBezTo>
                  <a:cubicBezTo>
                    <a:pt x="245" y="623"/>
                    <a:pt x="257" y="622"/>
                    <a:pt x="270" y="620"/>
                  </a:cubicBezTo>
                  <a:cubicBezTo>
                    <a:pt x="752" y="525"/>
                    <a:pt x="1212" y="426"/>
                    <a:pt x="1668" y="228"/>
                  </a:cubicBezTo>
                  <a:cubicBezTo>
                    <a:pt x="1777" y="180"/>
                    <a:pt x="1724" y="0"/>
                    <a:pt x="16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4"/>
            <p:cNvSpPr/>
            <p:nvPr/>
          </p:nvSpPr>
          <p:spPr>
            <a:xfrm rot="10800000" flipH="1">
              <a:off x="1458939" y="981178"/>
              <a:ext cx="38066" cy="16412"/>
            </a:xfrm>
            <a:custGeom>
              <a:avLst/>
              <a:gdLst/>
              <a:ahLst/>
              <a:cxnLst/>
              <a:rect l="l" t="t" r="r" b="b"/>
              <a:pathLst>
                <a:path w="1387" h="598" extrusionOk="0">
                  <a:moveTo>
                    <a:pt x="1152" y="0"/>
                  </a:moveTo>
                  <a:cubicBezTo>
                    <a:pt x="979" y="0"/>
                    <a:pt x="803" y="99"/>
                    <a:pt x="645" y="157"/>
                  </a:cubicBezTo>
                  <a:cubicBezTo>
                    <a:pt x="474" y="221"/>
                    <a:pt x="299" y="282"/>
                    <a:pt x="128" y="358"/>
                  </a:cubicBezTo>
                  <a:cubicBezTo>
                    <a:pt x="0" y="418"/>
                    <a:pt x="81" y="597"/>
                    <a:pt x="203" y="597"/>
                  </a:cubicBezTo>
                  <a:cubicBezTo>
                    <a:pt x="212" y="597"/>
                    <a:pt x="222" y="597"/>
                    <a:pt x="231" y="594"/>
                  </a:cubicBezTo>
                  <a:cubicBezTo>
                    <a:pt x="421" y="556"/>
                    <a:pt x="611" y="495"/>
                    <a:pt x="801" y="442"/>
                  </a:cubicBezTo>
                  <a:cubicBezTo>
                    <a:pt x="972" y="393"/>
                    <a:pt x="1147" y="366"/>
                    <a:pt x="1284" y="252"/>
                  </a:cubicBezTo>
                  <a:cubicBezTo>
                    <a:pt x="1386" y="165"/>
                    <a:pt x="1295" y="9"/>
                    <a:pt x="1181" y="1"/>
                  </a:cubicBezTo>
                  <a:cubicBezTo>
                    <a:pt x="1171" y="1"/>
                    <a:pt x="1162" y="0"/>
                    <a:pt x="1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4"/>
            <p:cNvSpPr/>
            <p:nvPr/>
          </p:nvSpPr>
          <p:spPr>
            <a:xfrm rot="10800000" flipH="1">
              <a:off x="1585982" y="1015100"/>
              <a:ext cx="24426" cy="11774"/>
            </a:xfrm>
            <a:custGeom>
              <a:avLst/>
              <a:gdLst/>
              <a:ahLst/>
              <a:cxnLst/>
              <a:rect l="l" t="t" r="r" b="b"/>
              <a:pathLst>
                <a:path w="890" h="429" extrusionOk="0">
                  <a:moveTo>
                    <a:pt x="689" y="1"/>
                  </a:moveTo>
                  <a:cubicBezTo>
                    <a:pt x="617" y="1"/>
                    <a:pt x="544" y="9"/>
                    <a:pt x="484" y="34"/>
                  </a:cubicBezTo>
                  <a:cubicBezTo>
                    <a:pt x="365" y="87"/>
                    <a:pt x="233" y="129"/>
                    <a:pt x="119" y="201"/>
                  </a:cubicBezTo>
                  <a:cubicBezTo>
                    <a:pt x="0" y="273"/>
                    <a:pt x="70" y="428"/>
                    <a:pt x="190" y="428"/>
                  </a:cubicBezTo>
                  <a:cubicBezTo>
                    <a:pt x="197" y="428"/>
                    <a:pt x="205" y="427"/>
                    <a:pt x="214" y="426"/>
                  </a:cubicBezTo>
                  <a:cubicBezTo>
                    <a:pt x="449" y="391"/>
                    <a:pt x="704" y="304"/>
                    <a:pt x="860" y="121"/>
                  </a:cubicBezTo>
                  <a:cubicBezTo>
                    <a:pt x="890" y="91"/>
                    <a:pt x="886" y="19"/>
                    <a:pt x="833" y="11"/>
                  </a:cubicBezTo>
                  <a:cubicBezTo>
                    <a:pt x="788" y="5"/>
                    <a:pt x="738" y="1"/>
                    <a:pt x="6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4"/>
            <p:cNvSpPr/>
            <p:nvPr/>
          </p:nvSpPr>
          <p:spPr>
            <a:xfrm rot="10800000" flipH="1">
              <a:off x="1545171" y="968005"/>
              <a:ext cx="38231" cy="15589"/>
            </a:xfrm>
            <a:custGeom>
              <a:avLst/>
              <a:gdLst/>
              <a:ahLst/>
              <a:cxnLst/>
              <a:rect l="l" t="t" r="r" b="b"/>
              <a:pathLst>
                <a:path w="1393" h="568" extrusionOk="0">
                  <a:moveTo>
                    <a:pt x="1243" y="0"/>
                  </a:moveTo>
                  <a:cubicBezTo>
                    <a:pt x="866" y="0"/>
                    <a:pt x="482" y="201"/>
                    <a:pt x="134" y="327"/>
                  </a:cubicBezTo>
                  <a:cubicBezTo>
                    <a:pt x="1" y="377"/>
                    <a:pt x="39" y="568"/>
                    <a:pt x="168" y="568"/>
                  </a:cubicBezTo>
                  <a:cubicBezTo>
                    <a:pt x="179" y="568"/>
                    <a:pt x="190" y="566"/>
                    <a:pt x="202" y="563"/>
                  </a:cubicBezTo>
                  <a:cubicBezTo>
                    <a:pt x="564" y="469"/>
                    <a:pt x="1004" y="415"/>
                    <a:pt x="1313" y="190"/>
                  </a:cubicBezTo>
                  <a:cubicBezTo>
                    <a:pt x="1392" y="134"/>
                    <a:pt x="1369" y="4"/>
                    <a:pt x="1263" y="0"/>
                  </a:cubicBezTo>
                  <a:cubicBezTo>
                    <a:pt x="1257" y="0"/>
                    <a:pt x="1250" y="0"/>
                    <a:pt x="1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4"/>
            <p:cNvSpPr/>
            <p:nvPr/>
          </p:nvSpPr>
          <p:spPr>
            <a:xfrm rot="10800000" flipH="1">
              <a:off x="1223076" y="560117"/>
              <a:ext cx="34142" cy="19706"/>
            </a:xfrm>
            <a:custGeom>
              <a:avLst/>
              <a:gdLst/>
              <a:ahLst/>
              <a:cxnLst/>
              <a:rect l="l" t="t" r="r" b="b"/>
              <a:pathLst>
                <a:path w="1244" h="718" extrusionOk="0">
                  <a:moveTo>
                    <a:pt x="112" y="1"/>
                  </a:moveTo>
                  <a:cubicBezTo>
                    <a:pt x="33" y="1"/>
                    <a:pt x="1" y="121"/>
                    <a:pt x="73" y="165"/>
                  </a:cubicBezTo>
                  <a:cubicBezTo>
                    <a:pt x="243" y="276"/>
                    <a:pt x="415" y="390"/>
                    <a:pt x="590" y="493"/>
                  </a:cubicBezTo>
                  <a:cubicBezTo>
                    <a:pt x="745" y="584"/>
                    <a:pt x="897" y="694"/>
                    <a:pt x="1080" y="717"/>
                  </a:cubicBezTo>
                  <a:cubicBezTo>
                    <a:pt x="1085" y="717"/>
                    <a:pt x="1091" y="718"/>
                    <a:pt x="1096" y="718"/>
                  </a:cubicBezTo>
                  <a:cubicBezTo>
                    <a:pt x="1209" y="718"/>
                    <a:pt x="1244" y="558"/>
                    <a:pt x="1175" y="485"/>
                  </a:cubicBezTo>
                  <a:cubicBezTo>
                    <a:pt x="1050" y="348"/>
                    <a:pt x="836" y="288"/>
                    <a:pt x="669" y="215"/>
                  </a:cubicBezTo>
                  <a:cubicBezTo>
                    <a:pt x="494" y="139"/>
                    <a:pt x="316" y="74"/>
                    <a:pt x="141" y="6"/>
                  </a:cubicBezTo>
                  <a:cubicBezTo>
                    <a:pt x="131" y="2"/>
                    <a:pt x="121" y="1"/>
                    <a:pt x="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4"/>
            <p:cNvSpPr/>
            <p:nvPr/>
          </p:nvSpPr>
          <p:spPr>
            <a:xfrm rot="10800000" flipH="1">
              <a:off x="1221293" y="526634"/>
              <a:ext cx="29119" cy="17812"/>
            </a:xfrm>
            <a:custGeom>
              <a:avLst/>
              <a:gdLst/>
              <a:ahLst/>
              <a:cxnLst/>
              <a:rect l="l" t="t" r="r" b="b"/>
              <a:pathLst>
                <a:path w="1061" h="649" extrusionOk="0">
                  <a:moveTo>
                    <a:pt x="157" y="0"/>
                  </a:moveTo>
                  <a:cubicBezTo>
                    <a:pt x="72" y="0"/>
                    <a:pt x="1" y="122"/>
                    <a:pt x="76" y="189"/>
                  </a:cubicBezTo>
                  <a:cubicBezTo>
                    <a:pt x="293" y="375"/>
                    <a:pt x="597" y="649"/>
                    <a:pt x="903" y="649"/>
                  </a:cubicBezTo>
                  <a:cubicBezTo>
                    <a:pt x="909" y="649"/>
                    <a:pt x="915" y="649"/>
                    <a:pt x="920" y="648"/>
                  </a:cubicBezTo>
                  <a:cubicBezTo>
                    <a:pt x="1008" y="645"/>
                    <a:pt x="1061" y="534"/>
                    <a:pt x="997" y="470"/>
                  </a:cubicBezTo>
                  <a:cubicBezTo>
                    <a:pt x="898" y="371"/>
                    <a:pt x="738" y="310"/>
                    <a:pt x="613" y="249"/>
                  </a:cubicBezTo>
                  <a:cubicBezTo>
                    <a:pt x="472" y="185"/>
                    <a:pt x="339" y="108"/>
                    <a:pt x="210" y="17"/>
                  </a:cubicBezTo>
                  <a:cubicBezTo>
                    <a:pt x="192" y="5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4"/>
            <p:cNvSpPr/>
            <p:nvPr/>
          </p:nvSpPr>
          <p:spPr>
            <a:xfrm rot="10800000" flipH="1">
              <a:off x="1152735" y="600461"/>
              <a:ext cx="33236" cy="16659"/>
            </a:xfrm>
            <a:custGeom>
              <a:avLst/>
              <a:gdLst/>
              <a:ahLst/>
              <a:cxnLst/>
              <a:rect l="l" t="t" r="r" b="b"/>
              <a:pathLst>
                <a:path w="1211" h="607" extrusionOk="0">
                  <a:moveTo>
                    <a:pt x="201" y="1"/>
                  </a:moveTo>
                  <a:cubicBezTo>
                    <a:pt x="77" y="1"/>
                    <a:pt x="0" y="178"/>
                    <a:pt x="130" y="259"/>
                  </a:cubicBezTo>
                  <a:cubicBezTo>
                    <a:pt x="270" y="342"/>
                    <a:pt x="419" y="422"/>
                    <a:pt x="567" y="491"/>
                  </a:cubicBezTo>
                  <a:cubicBezTo>
                    <a:pt x="716" y="555"/>
                    <a:pt x="864" y="582"/>
                    <a:pt x="1023" y="605"/>
                  </a:cubicBezTo>
                  <a:cubicBezTo>
                    <a:pt x="1030" y="606"/>
                    <a:pt x="1036" y="606"/>
                    <a:pt x="1042" y="606"/>
                  </a:cubicBezTo>
                  <a:cubicBezTo>
                    <a:pt x="1140" y="606"/>
                    <a:pt x="1211" y="472"/>
                    <a:pt x="1103" y="419"/>
                  </a:cubicBezTo>
                  <a:cubicBezTo>
                    <a:pt x="830" y="278"/>
                    <a:pt x="544" y="164"/>
                    <a:pt x="270" y="19"/>
                  </a:cubicBezTo>
                  <a:cubicBezTo>
                    <a:pt x="247" y="6"/>
                    <a:pt x="223" y="1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4"/>
            <p:cNvSpPr/>
            <p:nvPr/>
          </p:nvSpPr>
          <p:spPr>
            <a:xfrm rot="10800000" flipH="1">
              <a:off x="1155479" y="480142"/>
              <a:ext cx="40207" cy="22450"/>
            </a:xfrm>
            <a:custGeom>
              <a:avLst/>
              <a:gdLst/>
              <a:ahLst/>
              <a:cxnLst/>
              <a:rect l="l" t="t" r="r" b="b"/>
              <a:pathLst>
                <a:path w="1465" h="818" extrusionOk="0">
                  <a:moveTo>
                    <a:pt x="137" y="1"/>
                  </a:moveTo>
                  <a:cubicBezTo>
                    <a:pt x="55" y="1"/>
                    <a:pt x="0" y="123"/>
                    <a:pt x="91" y="169"/>
                  </a:cubicBezTo>
                  <a:cubicBezTo>
                    <a:pt x="296" y="280"/>
                    <a:pt x="490" y="412"/>
                    <a:pt x="691" y="526"/>
                  </a:cubicBezTo>
                  <a:cubicBezTo>
                    <a:pt x="874" y="629"/>
                    <a:pt x="1064" y="770"/>
                    <a:pt x="1269" y="815"/>
                  </a:cubicBezTo>
                  <a:cubicBezTo>
                    <a:pt x="1277" y="817"/>
                    <a:pt x="1285" y="818"/>
                    <a:pt x="1293" y="818"/>
                  </a:cubicBezTo>
                  <a:cubicBezTo>
                    <a:pt x="1389" y="818"/>
                    <a:pt x="1464" y="695"/>
                    <a:pt x="1383" y="617"/>
                  </a:cubicBezTo>
                  <a:cubicBezTo>
                    <a:pt x="1228" y="477"/>
                    <a:pt x="1007" y="397"/>
                    <a:pt x="821" y="306"/>
                  </a:cubicBezTo>
                  <a:cubicBezTo>
                    <a:pt x="607" y="207"/>
                    <a:pt x="388" y="120"/>
                    <a:pt x="182" y="13"/>
                  </a:cubicBezTo>
                  <a:cubicBezTo>
                    <a:pt x="167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4"/>
            <p:cNvSpPr/>
            <p:nvPr/>
          </p:nvSpPr>
          <p:spPr>
            <a:xfrm rot="10800000" flipH="1">
              <a:off x="1198266" y="484122"/>
              <a:ext cx="41826" cy="18745"/>
            </a:xfrm>
            <a:custGeom>
              <a:avLst/>
              <a:gdLst/>
              <a:ahLst/>
              <a:cxnLst/>
              <a:rect l="l" t="t" r="r" b="b"/>
              <a:pathLst>
                <a:path w="1524" h="683" extrusionOk="0">
                  <a:moveTo>
                    <a:pt x="143" y="0"/>
                  </a:moveTo>
                  <a:cubicBezTo>
                    <a:pt x="39" y="0"/>
                    <a:pt x="1" y="135"/>
                    <a:pt x="64" y="206"/>
                  </a:cubicBezTo>
                  <a:cubicBezTo>
                    <a:pt x="235" y="392"/>
                    <a:pt x="490" y="483"/>
                    <a:pt x="722" y="567"/>
                  </a:cubicBezTo>
                  <a:cubicBezTo>
                    <a:pt x="865" y="620"/>
                    <a:pt x="1024" y="683"/>
                    <a:pt x="1177" y="683"/>
                  </a:cubicBezTo>
                  <a:cubicBezTo>
                    <a:pt x="1264" y="683"/>
                    <a:pt x="1349" y="662"/>
                    <a:pt x="1429" y="609"/>
                  </a:cubicBezTo>
                  <a:cubicBezTo>
                    <a:pt x="1508" y="551"/>
                    <a:pt x="1524" y="449"/>
                    <a:pt x="1459" y="376"/>
                  </a:cubicBezTo>
                  <a:cubicBezTo>
                    <a:pt x="1300" y="194"/>
                    <a:pt x="1052" y="206"/>
                    <a:pt x="832" y="160"/>
                  </a:cubicBezTo>
                  <a:cubicBezTo>
                    <a:pt x="604" y="114"/>
                    <a:pt x="383" y="19"/>
                    <a:pt x="152" y="0"/>
                  </a:cubicBezTo>
                  <a:cubicBezTo>
                    <a:pt x="149" y="0"/>
                    <a:pt x="146" y="0"/>
                    <a:pt x="1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4"/>
            <p:cNvSpPr/>
            <p:nvPr/>
          </p:nvSpPr>
          <p:spPr>
            <a:xfrm rot="10800000" flipH="1">
              <a:off x="1292128" y="406425"/>
              <a:ext cx="42622" cy="21050"/>
            </a:xfrm>
            <a:custGeom>
              <a:avLst/>
              <a:gdLst/>
              <a:ahLst/>
              <a:cxnLst/>
              <a:rect l="l" t="t" r="r" b="b"/>
              <a:pathLst>
                <a:path w="1553" h="767" extrusionOk="0">
                  <a:moveTo>
                    <a:pt x="197" y="1"/>
                  </a:moveTo>
                  <a:cubicBezTo>
                    <a:pt x="93" y="1"/>
                    <a:pt x="1" y="143"/>
                    <a:pt x="100" y="222"/>
                  </a:cubicBezTo>
                  <a:cubicBezTo>
                    <a:pt x="290" y="375"/>
                    <a:pt x="480" y="515"/>
                    <a:pt x="705" y="614"/>
                  </a:cubicBezTo>
                  <a:cubicBezTo>
                    <a:pt x="859" y="681"/>
                    <a:pt x="1045" y="766"/>
                    <a:pt x="1219" y="766"/>
                  </a:cubicBezTo>
                  <a:cubicBezTo>
                    <a:pt x="1272" y="766"/>
                    <a:pt x="1324" y="758"/>
                    <a:pt x="1373" y="740"/>
                  </a:cubicBezTo>
                  <a:cubicBezTo>
                    <a:pt x="1526" y="686"/>
                    <a:pt x="1552" y="500"/>
                    <a:pt x="1419" y="409"/>
                  </a:cubicBezTo>
                  <a:cubicBezTo>
                    <a:pt x="1259" y="303"/>
                    <a:pt x="1039" y="310"/>
                    <a:pt x="852" y="261"/>
                  </a:cubicBezTo>
                  <a:cubicBezTo>
                    <a:pt x="647" y="207"/>
                    <a:pt x="438" y="128"/>
                    <a:pt x="256" y="17"/>
                  </a:cubicBezTo>
                  <a:cubicBezTo>
                    <a:pt x="236" y="6"/>
                    <a:pt x="216" y="1"/>
                    <a:pt x="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4"/>
            <p:cNvSpPr/>
            <p:nvPr/>
          </p:nvSpPr>
          <p:spPr>
            <a:xfrm rot="10800000" flipH="1">
              <a:off x="1311751" y="448279"/>
              <a:ext cx="40070" cy="16412"/>
            </a:xfrm>
            <a:custGeom>
              <a:avLst/>
              <a:gdLst/>
              <a:ahLst/>
              <a:cxnLst/>
              <a:rect l="l" t="t" r="r" b="b"/>
              <a:pathLst>
                <a:path w="1460" h="598" extrusionOk="0">
                  <a:moveTo>
                    <a:pt x="142" y="0"/>
                  </a:moveTo>
                  <a:cubicBezTo>
                    <a:pt x="22" y="0"/>
                    <a:pt x="0" y="195"/>
                    <a:pt x="123" y="225"/>
                  </a:cubicBezTo>
                  <a:cubicBezTo>
                    <a:pt x="347" y="278"/>
                    <a:pt x="560" y="347"/>
                    <a:pt x="769" y="434"/>
                  </a:cubicBezTo>
                  <a:cubicBezTo>
                    <a:pt x="948" y="510"/>
                    <a:pt x="1107" y="587"/>
                    <a:pt x="1305" y="598"/>
                  </a:cubicBezTo>
                  <a:cubicBezTo>
                    <a:pt x="1307" y="598"/>
                    <a:pt x="1308" y="598"/>
                    <a:pt x="1310" y="598"/>
                  </a:cubicBezTo>
                  <a:cubicBezTo>
                    <a:pt x="1420" y="598"/>
                    <a:pt x="1460" y="456"/>
                    <a:pt x="1392" y="381"/>
                  </a:cubicBezTo>
                  <a:cubicBezTo>
                    <a:pt x="1107" y="57"/>
                    <a:pt x="556" y="27"/>
                    <a:pt x="153" y="1"/>
                  </a:cubicBezTo>
                  <a:cubicBezTo>
                    <a:pt x="149" y="0"/>
                    <a:pt x="146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4"/>
            <p:cNvSpPr/>
            <p:nvPr/>
          </p:nvSpPr>
          <p:spPr>
            <a:xfrm rot="10800000" flipH="1">
              <a:off x="1351986" y="474297"/>
              <a:ext cx="38286" cy="19541"/>
            </a:xfrm>
            <a:custGeom>
              <a:avLst/>
              <a:gdLst/>
              <a:ahLst/>
              <a:cxnLst/>
              <a:rect l="l" t="t" r="r" b="b"/>
              <a:pathLst>
                <a:path w="1395" h="712" extrusionOk="0">
                  <a:moveTo>
                    <a:pt x="211" y="1"/>
                  </a:moveTo>
                  <a:cubicBezTo>
                    <a:pt x="111" y="1"/>
                    <a:pt x="0" y="125"/>
                    <a:pt x="108" y="207"/>
                  </a:cubicBezTo>
                  <a:cubicBezTo>
                    <a:pt x="299" y="359"/>
                    <a:pt x="524" y="462"/>
                    <a:pt x="744" y="572"/>
                  </a:cubicBezTo>
                  <a:cubicBezTo>
                    <a:pt x="890" y="647"/>
                    <a:pt x="1005" y="712"/>
                    <a:pt x="1139" y="712"/>
                  </a:cubicBezTo>
                  <a:cubicBezTo>
                    <a:pt x="1196" y="712"/>
                    <a:pt x="1257" y="700"/>
                    <a:pt x="1326" y="671"/>
                  </a:cubicBezTo>
                  <a:cubicBezTo>
                    <a:pt x="1368" y="652"/>
                    <a:pt x="1394" y="584"/>
                    <a:pt x="1379" y="542"/>
                  </a:cubicBezTo>
                  <a:cubicBezTo>
                    <a:pt x="1295" y="326"/>
                    <a:pt x="1147" y="280"/>
                    <a:pt x="942" y="211"/>
                  </a:cubicBezTo>
                  <a:cubicBezTo>
                    <a:pt x="710" y="131"/>
                    <a:pt x="470" y="33"/>
                    <a:pt x="227" y="2"/>
                  </a:cubicBezTo>
                  <a:cubicBezTo>
                    <a:pt x="222" y="1"/>
                    <a:pt x="217" y="1"/>
                    <a:pt x="2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4"/>
            <p:cNvSpPr/>
            <p:nvPr/>
          </p:nvSpPr>
          <p:spPr>
            <a:xfrm rot="10800000" flipH="1">
              <a:off x="1427844" y="360812"/>
              <a:ext cx="38066" cy="17098"/>
            </a:xfrm>
            <a:custGeom>
              <a:avLst/>
              <a:gdLst/>
              <a:ahLst/>
              <a:cxnLst/>
              <a:rect l="l" t="t" r="r" b="b"/>
              <a:pathLst>
                <a:path w="1387" h="623" extrusionOk="0">
                  <a:moveTo>
                    <a:pt x="174" y="0"/>
                  </a:moveTo>
                  <a:cubicBezTo>
                    <a:pt x="36" y="0"/>
                    <a:pt x="0" y="208"/>
                    <a:pt x="143" y="264"/>
                  </a:cubicBezTo>
                  <a:cubicBezTo>
                    <a:pt x="318" y="333"/>
                    <a:pt x="489" y="405"/>
                    <a:pt x="660" y="473"/>
                  </a:cubicBezTo>
                  <a:cubicBezTo>
                    <a:pt x="814" y="532"/>
                    <a:pt x="975" y="622"/>
                    <a:pt x="1143" y="622"/>
                  </a:cubicBezTo>
                  <a:cubicBezTo>
                    <a:pt x="1149" y="622"/>
                    <a:pt x="1156" y="622"/>
                    <a:pt x="1162" y="622"/>
                  </a:cubicBezTo>
                  <a:cubicBezTo>
                    <a:pt x="1287" y="618"/>
                    <a:pt x="1387" y="447"/>
                    <a:pt x="1273" y="355"/>
                  </a:cubicBezTo>
                  <a:cubicBezTo>
                    <a:pt x="1136" y="238"/>
                    <a:pt x="957" y="211"/>
                    <a:pt x="785" y="162"/>
                  </a:cubicBezTo>
                  <a:cubicBezTo>
                    <a:pt x="596" y="108"/>
                    <a:pt x="406" y="59"/>
                    <a:pt x="215" y="6"/>
                  </a:cubicBezTo>
                  <a:cubicBezTo>
                    <a:pt x="201" y="2"/>
                    <a:pt x="187" y="0"/>
                    <a:pt x="1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4"/>
            <p:cNvSpPr/>
            <p:nvPr/>
          </p:nvSpPr>
          <p:spPr>
            <a:xfrm rot="10800000" flipH="1">
              <a:off x="1420626" y="397231"/>
              <a:ext cx="39329" cy="17620"/>
            </a:xfrm>
            <a:custGeom>
              <a:avLst/>
              <a:gdLst/>
              <a:ahLst/>
              <a:cxnLst/>
              <a:rect l="l" t="t" r="r" b="b"/>
              <a:pathLst>
                <a:path w="1433" h="642" extrusionOk="0">
                  <a:moveTo>
                    <a:pt x="227" y="0"/>
                  </a:moveTo>
                  <a:cubicBezTo>
                    <a:pt x="93" y="0"/>
                    <a:pt x="1" y="190"/>
                    <a:pt x="144" y="264"/>
                  </a:cubicBezTo>
                  <a:cubicBezTo>
                    <a:pt x="311" y="352"/>
                    <a:pt x="486" y="413"/>
                    <a:pt x="661" y="485"/>
                  </a:cubicBezTo>
                  <a:cubicBezTo>
                    <a:pt x="832" y="552"/>
                    <a:pt x="1000" y="641"/>
                    <a:pt x="1189" y="641"/>
                  </a:cubicBezTo>
                  <a:cubicBezTo>
                    <a:pt x="1193" y="641"/>
                    <a:pt x="1197" y="641"/>
                    <a:pt x="1201" y="641"/>
                  </a:cubicBezTo>
                  <a:cubicBezTo>
                    <a:pt x="1330" y="637"/>
                    <a:pt x="1433" y="454"/>
                    <a:pt x="1315" y="359"/>
                  </a:cubicBezTo>
                  <a:cubicBezTo>
                    <a:pt x="1171" y="242"/>
                    <a:pt x="1003" y="203"/>
                    <a:pt x="829" y="154"/>
                  </a:cubicBezTo>
                  <a:cubicBezTo>
                    <a:pt x="638" y="101"/>
                    <a:pt x="448" y="36"/>
                    <a:pt x="254" y="2"/>
                  </a:cubicBezTo>
                  <a:cubicBezTo>
                    <a:pt x="245" y="1"/>
                    <a:pt x="236" y="0"/>
                    <a:pt x="2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4"/>
            <p:cNvSpPr/>
            <p:nvPr/>
          </p:nvSpPr>
          <p:spPr>
            <a:xfrm rot="10800000" flipH="1">
              <a:off x="1369907" y="396737"/>
              <a:ext cx="26622" cy="17867"/>
            </a:xfrm>
            <a:custGeom>
              <a:avLst/>
              <a:gdLst/>
              <a:ahLst/>
              <a:cxnLst/>
              <a:rect l="l" t="t" r="r" b="b"/>
              <a:pathLst>
                <a:path w="970" h="651" extrusionOk="0">
                  <a:moveTo>
                    <a:pt x="139" y="1"/>
                  </a:moveTo>
                  <a:cubicBezTo>
                    <a:pt x="55" y="1"/>
                    <a:pt x="1" y="127"/>
                    <a:pt x="68" y="187"/>
                  </a:cubicBezTo>
                  <a:cubicBezTo>
                    <a:pt x="182" y="285"/>
                    <a:pt x="285" y="392"/>
                    <a:pt x="410" y="480"/>
                  </a:cubicBezTo>
                  <a:cubicBezTo>
                    <a:pt x="519" y="560"/>
                    <a:pt x="653" y="651"/>
                    <a:pt x="792" y="651"/>
                  </a:cubicBezTo>
                  <a:cubicBezTo>
                    <a:pt x="798" y="651"/>
                    <a:pt x="804" y="651"/>
                    <a:pt x="810" y="650"/>
                  </a:cubicBezTo>
                  <a:cubicBezTo>
                    <a:pt x="920" y="647"/>
                    <a:pt x="969" y="545"/>
                    <a:pt x="927" y="450"/>
                  </a:cubicBezTo>
                  <a:cubicBezTo>
                    <a:pt x="866" y="324"/>
                    <a:pt x="710" y="240"/>
                    <a:pt x="589" y="176"/>
                  </a:cubicBezTo>
                  <a:cubicBezTo>
                    <a:pt x="452" y="108"/>
                    <a:pt x="315" y="62"/>
                    <a:pt x="175" y="8"/>
                  </a:cubicBezTo>
                  <a:cubicBezTo>
                    <a:pt x="162" y="3"/>
                    <a:pt x="151" y="1"/>
                    <a:pt x="1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4"/>
            <p:cNvSpPr/>
            <p:nvPr/>
          </p:nvSpPr>
          <p:spPr>
            <a:xfrm rot="10800000" flipH="1">
              <a:off x="942671" y="939627"/>
              <a:ext cx="33675" cy="31315"/>
            </a:xfrm>
            <a:custGeom>
              <a:avLst/>
              <a:gdLst/>
              <a:ahLst/>
              <a:cxnLst/>
              <a:rect l="l" t="t" r="r" b="b"/>
              <a:pathLst>
                <a:path w="1227" h="1141" extrusionOk="0">
                  <a:moveTo>
                    <a:pt x="1071" y="1"/>
                  </a:moveTo>
                  <a:cubicBezTo>
                    <a:pt x="1051" y="1"/>
                    <a:pt x="1030" y="5"/>
                    <a:pt x="1009" y="15"/>
                  </a:cubicBezTo>
                  <a:cubicBezTo>
                    <a:pt x="823" y="94"/>
                    <a:pt x="679" y="311"/>
                    <a:pt x="542" y="456"/>
                  </a:cubicBezTo>
                  <a:cubicBezTo>
                    <a:pt x="386" y="624"/>
                    <a:pt x="230" y="790"/>
                    <a:pt x="74" y="957"/>
                  </a:cubicBezTo>
                  <a:cubicBezTo>
                    <a:pt x="0" y="1037"/>
                    <a:pt x="69" y="1141"/>
                    <a:pt x="152" y="1141"/>
                  </a:cubicBezTo>
                  <a:cubicBezTo>
                    <a:pt x="176" y="1141"/>
                    <a:pt x="202" y="1132"/>
                    <a:pt x="226" y="1110"/>
                  </a:cubicBezTo>
                  <a:cubicBezTo>
                    <a:pt x="397" y="957"/>
                    <a:pt x="564" y="806"/>
                    <a:pt x="731" y="650"/>
                  </a:cubicBezTo>
                  <a:cubicBezTo>
                    <a:pt x="879" y="513"/>
                    <a:pt x="1096" y="368"/>
                    <a:pt x="1180" y="186"/>
                  </a:cubicBezTo>
                  <a:cubicBezTo>
                    <a:pt x="1227" y="89"/>
                    <a:pt x="1161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4"/>
            <p:cNvSpPr/>
            <p:nvPr/>
          </p:nvSpPr>
          <p:spPr>
            <a:xfrm rot="10800000" flipH="1">
              <a:off x="962212" y="921650"/>
              <a:ext cx="23273" cy="18855"/>
            </a:xfrm>
            <a:custGeom>
              <a:avLst/>
              <a:gdLst/>
              <a:ahLst/>
              <a:cxnLst/>
              <a:rect l="l" t="t" r="r" b="b"/>
              <a:pathLst>
                <a:path w="848" h="687" extrusionOk="0">
                  <a:moveTo>
                    <a:pt x="675" y="1"/>
                  </a:moveTo>
                  <a:cubicBezTo>
                    <a:pt x="533" y="1"/>
                    <a:pt x="443" y="159"/>
                    <a:pt x="346" y="248"/>
                  </a:cubicBezTo>
                  <a:cubicBezTo>
                    <a:pt x="251" y="339"/>
                    <a:pt x="133" y="422"/>
                    <a:pt x="58" y="529"/>
                  </a:cubicBezTo>
                  <a:cubicBezTo>
                    <a:pt x="0" y="611"/>
                    <a:pt x="87" y="686"/>
                    <a:pt x="164" y="686"/>
                  </a:cubicBezTo>
                  <a:cubicBezTo>
                    <a:pt x="169" y="686"/>
                    <a:pt x="174" y="686"/>
                    <a:pt x="179" y="685"/>
                  </a:cubicBezTo>
                  <a:cubicBezTo>
                    <a:pt x="312" y="666"/>
                    <a:pt x="453" y="571"/>
                    <a:pt x="555" y="487"/>
                  </a:cubicBezTo>
                  <a:cubicBezTo>
                    <a:pt x="662" y="408"/>
                    <a:pt x="848" y="297"/>
                    <a:pt x="829" y="145"/>
                  </a:cubicBezTo>
                  <a:cubicBezTo>
                    <a:pt x="818" y="66"/>
                    <a:pt x="772" y="5"/>
                    <a:pt x="685" y="1"/>
                  </a:cubicBezTo>
                  <a:cubicBezTo>
                    <a:pt x="681" y="1"/>
                    <a:pt x="678" y="1"/>
                    <a:pt x="6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4"/>
            <p:cNvSpPr/>
            <p:nvPr/>
          </p:nvSpPr>
          <p:spPr>
            <a:xfrm rot="10800000" flipH="1">
              <a:off x="1016498" y="1026353"/>
              <a:ext cx="34745" cy="31726"/>
            </a:xfrm>
            <a:custGeom>
              <a:avLst/>
              <a:gdLst/>
              <a:ahLst/>
              <a:cxnLst/>
              <a:rect l="l" t="t" r="r" b="b"/>
              <a:pathLst>
                <a:path w="1266" h="1156" extrusionOk="0">
                  <a:moveTo>
                    <a:pt x="1015" y="1"/>
                  </a:moveTo>
                  <a:cubicBezTo>
                    <a:pt x="990" y="1"/>
                    <a:pt x="965" y="5"/>
                    <a:pt x="942" y="15"/>
                  </a:cubicBezTo>
                  <a:cubicBezTo>
                    <a:pt x="744" y="103"/>
                    <a:pt x="584" y="293"/>
                    <a:pt x="440" y="449"/>
                  </a:cubicBezTo>
                  <a:cubicBezTo>
                    <a:pt x="300" y="600"/>
                    <a:pt x="125" y="768"/>
                    <a:pt x="37" y="962"/>
                  </a:cubicBezTo>
                  <a:cubicBezTo>
                    <a:pt x="0" y="1044"/>
                    <a:pt x="59" y="1156"/>
                    <a:pt x="145" y="1156"/>
                  </a:cubicBezTo>
                  <a:cubicBezTo>
                    <a:pt x="166" y="1156"/>
                    <a:pt x="189" y="1149"/>
                    <a:pt x="212" y="1133"/>
                  </a:cubicBezTo>
                  <a:cubicBezTo>
                    <a:pt x="391" y="1019"/>
                    <a:pt x="532" y="840"/>
                    <a:pt x="691" y="696"/>
                  </a:cubicBezTo>
                  <a:cubicBezTo>
                    <a:pt x="855" y="551"/>
                    <a:pt x="1049" y="430"/>
                    <a:pt x="1174" y="247"/>
                  </a:cubicBezTo>
                  <a:cubicBezTo>
                    <a:pt x="1266" y="117"/>
                    <a:pt x="1139" y="1"/>
                    <a:pt x="10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4"/>
            <p:cNvSpPr/>
            <p:nvPr/>
          </p:nvSpPr>
          <p:spPr>
            <a:xfrm rot="10800000" flipH="1">
              <a:off x="1024786" y="995807"/>
              <a:ext cx="37545" cy="28872"/>
            </a:xfrm>
            <a:custGeom>
              <a:avLst/>
              <a:gdLst/>
              <a:ahLst/>
              <a:cxnLst/>
              <a:rect l="l" t="t" r="r" b="b"/>
              <a:pathLst>
                <a:path w="1368" h="1052" extrusionOk="0">
                  <a:moveTo>
                    <a:pt x="1201" y="1"/>
                  </a:moveTo>
                  <a:cubicBezTo>
                    <a:pt x="1190" y="1"/>
                    <a:pt x="1180" y="2"/>
                    <a:pt x="1168" y="4"/>
                  </a:cubicBezTo>
                  <a:cubicBezTo>
                    <a:pt x="963" y="34"/>
                    <a:pt x="815" y="227"/>
                    <a:pt x="667" y="353"/>
                  </a:cubicBezTo>
                  <a:cubicBezTo>
                    <a:pt x="492" y="506"/>
                    <a:pt x="314" y="661"/>
                    <a:pt x="123" y="794"/>
                  </a:cubicBezTo>
                  <a:cubicBezTo>
                    <a:pt x="0" y="882"/>
                    <a:pt x="73" y="1051"/>
                    <a:pt x="196" y="1051"/>
                  </a:cubicBezTo>
                  <a:cubicBezTo>
                    <a:pt x="217" y="1051"/>
                    <a:pt x="240" y="1046"/>
                    <a:pt x="264" y="1034"/>
                  </a:cubicBezTo>
                  <a:cubicBezTo>
                    <a:pt x="484" y="920"/>
                    <a:pt x="701" y="809"/>
                    <a:pt x="903" y="661"/>
                  </a:cubicBezTo>
                  <a:cubicBezTo>
                    <a:pt x="1074" y="536"/>
                    <a:pt x="1302" y="403"/>
                    <a:pt x="1347" y="182"/>
                  </a:cubicBezTo>
                  <a:cubicBezTo>
                    <a:pt x="1368" y="76"/>
                    <a:pt x="1296" y="1"/>
                    <a:pt x="1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4"/>
            <p:cNvSpPr/>
            <p:nvPr/>
          </p:nvSpPr>
          <p:spPr>
            <a:xfrm rot="10800000" flipH="1">
              <a:off x="1047264" y="945802"/>
              <a:ext cx="32769" cy="25359"/>
            </a:xfrm>
            <a:custGeom>
              <a:avLst/>
              <a:gdLst/>
              <a:ahLst/>
              <a:cxnLst/>
              <a:rect l="l" t="t" r="r" b="b"/>
              <a:pathLst>
                <a:path w="1194" h="924" extrusionOk="0">
                  <a:moveTo>
                    <a:pt x="975" y="0"/>
                  </a:moveTo>
                  <a:cubicBezTo>
                    <a:pt x="792" y="0"/>
                    <a:pt x="653" y="157"/>
                    <a:pt x="517" y="270"/>
                  </a:cubicBezTo>
                  <a:cubicBezTo>
                    <a:pt x="376" y="392"/>
                    <a:pt x="224" y="509"/>
                    <a:pt x="102" y="654"/>
                  </a:cubicBezTo>
                  <a:cubicBezTo>
                    <a:pt x="1" y="772"/>
                    <a:pt x="91" y="924"/>
                    <a:pt x="221" y="924"/>
                  </a:cubicBezTo>
                  <a:cubicBezTo>
                    <a:pt x="246" y="924"/>
                    <a:pt x="273" y="918"/>
                    <a:pt x="300" y="905"/>
                  </a:cubicBezTo>
                  <a:cubicBezTo>
                    <a:pt x="467" y="825"/>
                    <a:pt x="623" y="715"/>
                    <a:pt x="779" y="612"/>
                  </a:cubicBezTo>
                  <a:cubicBezTo>
                    <a:pt x="928" y="513"/>
                    <a:pt x="1118" y="418"/>
                    <a:pt x="1163" y="239"/>
                  </a:cubicBezTo>
                  <a:cubicBezTo>
                    <a:pt x="1194" y="118"/>
                    <a:pt x="1106" y="4"/>
                    <a:pt x="981" y="0"/>
                  </a:cubicBezTo>
                  <a:cubicBezTo>
                    <a:pt x="979" y="0"/>
                    <a:pt x="977" y="0"/>
                    <a:pt x="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4"/>
            <p:cNvSpPr/>
            <p:nvPr/>
          </p:nvSpPr>
          <p:spPr>
            <a:xfrm rot="10800000" flipH="1">
              <a:off x="1090380" y="1117525"/>
              <a:ext cx="29174" cy="31040"/>
            </a:xfrm>
            <a:custGeom>
              <a:avLst/>
              <a:gdLst/>
              <a:ahLst/>
              <a:cxnLst/>
              <a:rect l="l" t="t" r="r" b="b"/>
              <a:pathLst>
                <a:path w="1063" h="1131" extrusionOk="0">
                  <a:moveTo>
                    <a:pt x="882" y="0"/>
                  </a:moveTo>
                  <a:cubicBezTo>
                    <a:pt x="877" y="0"/>
                    <a:pt x="871" y="1"/>
                    <a:pt x="866" y="1"/>
                  </a:cubicBezTo>
                  <a:cubicBezTo>
                    <a:pt x="649" y="16"/>
                    <a:pt x="516" y="225"/>
                    <a:pt x="387" y="389"/>
                  </a:cubicBezTo>
                  <a:cubicBezTo>
                    <a:pt x="254" y="556"/>
                    <a:pt x="147" y="731"/>
                    <a:pt x="49" y="924"/>
                  </a:cubicBezTo>
                  <a:cubicBezTo>
                    <a:pt x="0" y="1021"/>
                    <a:pt x="81" y="1130"/>
                    <a:pt x="170" y="1130"/>
                  </a:cubicBezTo>
                  <a:cubicBezTo>
                    <a:pt x="200" y="1130"/>
                    <a:pt x="231" y="1118"/>
                    <a:pt x="258" y="1088"/>
                  </a:cubicBezTo>
                  <a:cubicBezTo>
                    <a:pt x="387" y="944"/>
                    <a:pt x="528" y="803"/>
                    <a:pt x="665" y="666"/>
                  </a:cubicBezTo>
                  <a:cubicBezTo>
                    <a:pt x="790" y="540"/>
                    <a:pt x="1014" y="415"/>
                    <a:pt x="1045" y="236"/>
                  </a:cubicBezTo>
                  <a:cubicBezTo>
                    <a:pt x="1063" y="131"/>
                    <a:pt x="1000" y="0"/>
                    <a:pt x="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4"/>
            <p:cNvSpPr/>
            <p:nvPr/>
          </p:nvSpPr>
          <p:spPr>
            <a:xfrm rot="10800000" flipH="1">
              <a:off x="1099821" y="1083521"/>
              <a:ext cx="38807" cy="32879"/>
            </a:xfrm>
            <a:custGeom>
              <a:avLst/>
              <a:gdLst/>
              <a:ahLst/>
              <a:cxnLst/>
              <a:rect l="l" t="t" r="r" b="b"/>
              <a:pathLst>
                <a:path w="1414" h="1198" extrusionOk="0">
                  <a:moveTo>
                    <a:pt x="1157" y="0"/>
                  </a:moveTo>
                  <a:cubicBezTo>
                    <a:pt x="1126" y="0"/>
                    <a:pt x="1094" y="7"/>
                    <a:pt x="1066" y="23"/>
                  </a:cubicBezTo>
                  <a:cubicBezTo>
                    <a:pt x="872" y="125"/>
                    <a:pt x="728" y="326"/>
                    <a:pt x="579" y="482"/>
                  </a:cubicBezTo>
                  <a:cubicBezTo>
                    <a:pt x="427" y="646"/>
                    <a:pt x="268" y="817"/>
                    <a:pt x="103" y="965"/>
                  </a:cubicBezTo>
                  <a:cubicBezTo>
                    <a:pt x="1" y="1055"/>
                    <a:pt x="94" y="1197"/>
                    <a:pt x="206" y="1197"/>
                  </a:cubicBezTo>
                  <a:cubicBezTo>
                    <a:pt x="226" y="1197"/>
                    <a:pt x="247" y="1193"/>
                    <a:pt x="268" y="1182"/>
                  </a:cubicBezTo>
                  <a:cubicBezTo>
                    <a:pt x="659" y="973"/>
                    <a:pt x="1198" y="695"/>
                    <a:pt x="1363" y="251"/>
                  </a:cubicBezTo>
                  <a:cubicBezTo>
                    <a:pt x="1414" y="111"/>
                    <a:pt x="1283" y="0"/>
                    <a:pt x="11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4"/>
            <p:cNvSpPr/>
            <p:nvPr/>
          </p:nvSpPr>
          <p:spPr>
            <a:xfrm rot="10800000" flipH="1">
              <a:off x="1188798" y="1229363"/>
              <a:ext cx="36914" cy="28762"/>
            </a:xfrm>
            <a:custGeom>
              <a:avLst/>
              <a:gdLst/>
              <a:ahLst/>
              <a:cxnLst/>
              <a:rect l="l" t="t" r="r" b="b"/>
              <a:pathLst>
                <a:path w="1345" h="1048" extrusionOk="0">
                  <a:moveTo>
                    <a:pt x="1145" y="1"/>
                  </a:moveTo>
                  <a:cubicBezTo>
                    <a:pt x="906" y="1"/>
                    <a:pt x="721" y="168"/>
                    <a:pt x="546" y="316"/>
                  </a:cubicBezTo>
                  <a:cubicBezTo>
                    <a:pt x="360" y="475"/>
                    <a:pt x="204" y="663"/>
                    <a:pt x="63" y="863"/>
                  </a:cubicBezTo>
                  <a:cubicBezTo>
                    <a:pt x="0" y="949"/>
                    <a:pt x="86" y="1048"/>
                    <a:pt x="172" y="1048"/>
                  </a:cubicBezTo>
                  <a:cubicBezTo>
                    <a:pt x="201" y="1048"/>
                    <a:pt x="230" y="1037"/>
                    <a:pt x="253" y="1012"/>
                  </a:cubicBezTo>
                  <a:cubicBezTo>
                    <a:pt x="409" y="845"/>
                    <a:pt x="592" y="693"/>
                    <a:pt x="781" y="571"/>
                  </a:cubicBezTo>
                  <a:cubicBezTo>
                    <a:pt x="964" y="453"/>
                    <a:pt x="1150" y="384"/>
                    <a:pt x="1280" y="210"/>
                  </a:cubicBezTo>
                  <a:cubicBezTo>
                    <a:pt x="1344" y="122"/>
                    <a:pt x="1257" y="5"/>
                    <a:pt x="1162" y="1"/>
                  </a:cubicBezTo>
                  <a:cubicBezTo>
                    <a:pt x="1156" y="1"/>
                    <a:pt x="1150" y="1"/>
                    <a:pt x="1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4"/>
            <p:cNvSpPr/>
            <p:nvPr/>
          </p:nvSpPr>
          <p:spPr>
            <a:xfrm rot="10800000" flipH="1">
              <a:off x="1193738" y="1173897"/>
              <a:ext cx="33126" cy="27253"/>
            </a:xfrm>
            <a:custGeom>
              <a:avLst/>
              <a:gdLst/>
              <a:ahLst/>
              <a:cxnLst/>
              <a:rect l="l" t="t" r="r" b="b"/>
              <a:pathLst>
                <a:path w="1207" h="993" extrusionOk="0">
                  <a:moveTo>
                    <a:pt x="991" y="0"/>
                  </a:moveTo>
                  <a:cubicBezTo>
                    <a:pt x="987" y="0"/>
                    <a:pt x="982" y="1"/>
                    <a:pt x="978" y="1"/>
                  </a:cubicBezTo>
                  <a:cubicBezTo>
                    <a:pt x="754" y="12"/>
                    <a:pt x="655" y="217"/>
                    <a:pt x="506" y="361"/>
                  </a:cubicBezTo>
                  <a:cubicBezTo>
                    <a:pt x="366" y="503"/>
                    <a:pt x="217" y="635"/>
                    <a:pt x="80" y="776"/>
                  </a:cubicBezTo>
                  <a:cubicBezTo>
                    <a:pt x="1" y="864"/>
                    <a:pt x="71" y="992"/>
                    <a:pt x="177" y="992"/>
                  </a:cubicBezTo>
                  <a:cubicBezTo>
                    <a:pt x="187" y="992"/>
                    <a:pt x="196" y="991"/>
                    <a:pt x="206" y="989"/>
                  </a:cubicBezTo>
                  <a:cubicBezTo>
                    <a:pt x="404" y="943"/>
                    <a:pt x="617" y="837"/>
                    <a:pt x="780" y="715"/>
                  </a:cubicBezTo>
                  <a:cubicBezTo>
                    <a:pt x="944" y="598"/>
                    <a:pt x="1206" y="445"/>
                    <a:pt x="1191" y="213"/>
                  </a:cubicBezTo>
                  <a:cubicBezTo>
                    <a:pt x="1184" y="107"/>
                    <a:pt x="1105" y="0"/>
                    <a:pt x="9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4"/>
            <p:cNvSpPr/>
            <p:nvPr/>
          </p:nvSpPr>
          <p:spPr>
            <a:xfrm rot="10800000" flipH="1">
              <a:off x="1134127" y="1136243"/>
              <a:ext cx="27308" cy="23630"/>
            </a:xfrm>
            <a:custGeom>
              <a:avLst/>
              <a:gdLst/>
              <a:ahLst/>
              <a:cxnLst/>
              <a:rect l="l" t="t" r="r" b="b"/>
              <a:pathLst>
                <a:path w="995" h="861" extrusionOk="0">
                  <a:moveTo>
                    <a:pt x="845" y="0"/>
                  </a:moveTo>
                  <a:cubicBezTo>
                    <a:pt x="833" y="0"/>
                    <a:pt x="821" y="2"/>
                    <a:pt x="808" y="6"/>
                  </a:cubicBezTo>
                  <a:cubicBezTo>
                    <a:pt x="462" y="124"/>
                    <a:pt x="245" y="375"/>
                    <a:pt x="55" y="679"/>
                  </a:cubicBezTo>
                  <a:cubicBezTo>
                    <a:pt x="1" y="767"/>
                    <a:pt x="82" y="861"/>
                    <a:pt x="168" y="861"/>
                  </a:cubicBezTo>
                  <a:cubicBezTo>
                    <a:pt x="196" y="861"/>
                    <a:pt x="225" y="851"/>
                    <a:pt x="249" y="827"/>
                  </a:cubicBezTo>
                  <a:cubicBezTo>
                    <a:pt x="466" y="610"/>
                    <a:pt x="717" y="436"/>
                    <a:pt x="926" y="208"/>
                  </a:cubicBezTo>
                  <a:cubicBezTo>
                    <a:pt x="994" y="133"/>
                    <a:pt x="943" y="0"/>
                    <a:pt x="8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4"/>
            <p:cNvSpPr/>
            <p:nvPr/>
          </p:nvSpPr>
          <p:spPr>
            <a:xfrm rot="10800000" flipH="1">
              <a:off x="1174334" y="1025502"/>
              <a:ext cx="38670" cy="28351"/>
            </a:xfrm>
            <a:custGeom>
              <a:avLst/>
              <a:gdLst/>
              <a:ahLst/>
              <a:cxnLst/>
              <a:rect l="l" t="t" r="r" b="b"/>
              <a:pathLst>
                <a:path w="1409" h="1033" extrusionOk="0">
                  <a:moveTo>
                    <a:pt x="1215" y="1"/>
                  </a:moveTo>
                  <a:cubicBezTo>
                    <a:pt x="1210" y="1"/>
                    <a:pt x="1204" y="1"/>
                    <a:pt x="1198" y="2"/>
                  </a:cubicBezTo>
                  <a:cubicBezTo>
                    <a:pt x="966" y="25"/>
                    <a:pt x="784" y="211"/>
                    <a:pt x="605" y="348"/>
                  </a:cubicBezTo>
                  <a:cubicBezTo>
                    <a:pt x="419" y="492"/>
                    <a:pt x="229" y="652"/>
                    <a:pt x="77" y="830"/>
                  </a:cubicBezTo>
                  <a:cubicBezTo>
                    <a:pt x="1" y="916"/>
                    <a:pt x="64" y="1032"/>
                    <a:pt x="160" y="1032"/>
                  </a:cubicBezTo>
                  <a:cubicBezTo>
                    <a:pt x="179" y="1032"/>
                    <a:pt x="200" y="1028"/>
                    <a:pt x="222" y="1017"/>
                  </a:cubicBezTo>
                  <a:cubicBezTo>
                    <a:pt x="427" y="911"/>
                    <a:pt x="628" y="778"/>
                    <a:pt x="826" y="652"/>
                  </a:cubicBezTo>
                  <a:cubicBezTo>
                    <a:pt x="1001" y="542"/>
                    <a:pt x="1244" y="446"/>
                    <a:pt x="1350" y="264"/>
                  </a:cubicBezTo>
                  <a:cubicBezTo>
                    <a:pt x="1409" y="162"/>
                    <a:pt x="1341" y="1"/>
                    <a:pt x="12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4"/>
            <p:cNvSpPr/>
            <p:nvPr/>
          </p:nvSpPr>
          <p:spPr>
            <a:xfrm rot="10800000" flipH="1">
              <a:off x="1283620" y="1198927"/>
              <a:ext cx="27912" cy="29284"/>
            </a:xfrm>
            <a:custGeom>
              <a:avLst/>
              <a:gdLst/>
              <a:ahLst/>
              <a:cxnLst/>
              <a:rect l="l" t="t" r="r" b="b"/>
              <a:pathLst>
                <a:path w="1017" h="1067" extrusionOk="0">
                  <a:moveTo>
                    <a:pt x="886" y="0"/>
                  </a:moveTo>
                  <a:cubicBezTo>
                    <a:pt x="875" y="0"/>
                    <a:pt x="863" y="2"/>
                    <a:pt x="851" y="6"/>
                  </a:cubicBezTo>
                  <a:cubicBezTo>
                    <a:pt x="676" y="66"/>
                    <a:pt x="555" y="207"/>
                    <a:pt x="444" y="352"/>
                  </a:cubicBezTo>
                  <a:cubicBezTo>
                    <a:pt x="318" y="508"/>
                    <a:pt x="204" y="671"/>
                    <a:pt x="79" y="831"/>
                  </a:cubicBezTo>
                  <a:cubicBezTo>
                    <a:pt x="0" y="933"/>
                    <a:pt x="80" y="1066"/>
                    <a:pt x="180" y="1066"/>
                  </a:cubicBezTo>
                  <a:cubicBezTo>
                    <a:pt x="210" y="1066"/>
                    <a:pt x="243" y="1054"/>
                    <a:pt x="273" y="1024"/>
                  </a:cubicBezTo>
                  <a:cubicBezTo>
                    <a:pt x="414" y="884"/>
                    <a:pt x="562" y="751"/>
                    <a:pt x="702" y="606"/>
                  </a:cubicBezTo>
                  <a:cubicBezTo>
                    <a:pt x="828" y="477"/>
                    <a:pt x="965" y="344"/>
                    <a:pt x="1003" y="157"/>
                  </a:cubicBezTo>
                  <a:cubicBezTo>
                    <a:pt x="1016" y="85"/>
                    <a:pt x="963" y="0"/>
                    <a:pt x="8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4"/>
            <p:cNvSpPr/>
            <p:nvPr/>
          </p:nvSpPr>
          <p:spPr>
            <a:xfrm rot="10800000" flipH="1">
              <a:off x="1274152" y="1243168"/>
              <a:ext cx="25222" cy="21599"/>
            </a:xfrm>
            <a:custGeom>
              <a:avLst/>
              <a:gdLst/>
              <a:ahLst/>
              <a:cxnLst/>
              <a:rect l="l" t="t" r="r" b="b"/>
              <a:pathLst>
                <a:path w="919" h="787" extrusionOk="0">
                  <a:moveTo>
                    <a:pt x="745" y="1"/>
                  </a:moveTo>
                  <a:cubicBezTo>
                    <a:pt x="737" y="1"/>
                    <a:pt x="729" y="2"/>
                    <a:pt x="721" y="3"/>
                  </a:cubicBezTo>
                  <a:cubicBezTo>
                    <a:pt x="641" y="15"/>
                    <a:pt x="572" y="22"/>
                    <a:pt x="504" y="75"/>
                  </a:cubicBezTo>
                  <a:cubicBezTo>
                    <a:pt x="440" y="121"/>
                    <a:pt x="382" y="178"/>
                    <a:pt x="326" y="231"/>
                  </a:cubicBezTo>
                  <a:cubicBezTo>
                    <a:pt x="215" y="334"/>
                    <a:pt x="93" y="448"/>
                    <a:pt x="36" y="589"/>
                  </a:cubicBezTo>
                  <a:cubicBezTo>
                    <a:pt x="0" y="680"/>
                    <a:pt x="92" y="787"/>
                    <a:pt x="184" y="787"/>
                  </a:cubicBezTo>
                  <a:cubicBezTo>
                    <a:pt x="198" y="787"/>
                    <a:pt x="212" y="784"/>
                    <a:pt x="226" y="779"/>
                  </a:cubicBezTo>
                  <a:cubicBezTo>
                    <a:pt x="367" y="722"/>
                    <a:pt x="485" y="603"/>
                    <a:pt x="599" y="505"/>
                  </a:cubicBezTo>
                  <a:cubicBezTo>
                    <a:pt x="652" y="463"/>
                    <a:pt x="717" y="421"/>
                    <a:pt x="766" y="372"/>
                  </a:cubicBezTo>
                  <a:cubicBezTo>
                    <a:pt x="828" y="315"/>
                    <a:pt x="850" y="235"/>
                    <a:pt x="880" y="159"/>
                  </a:cubicBezTo>
                  <a:cubicBezTo>
                    <a:pt x="918" y="66"/>
                    <a:pt x="826" y="1"/>
                    <a:pt x="7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4"/>
            <p:cNvSpPr/>
            <p:nvPr/>
          </p:nvSpPr>
          <p:spPr>
            <a:xfrm rot="10800000" flipH="1">
              <a:off x="1289685" y="1311397"/>
              <a:ext cx="26292" cy="18086"/>
            </a:xfrm>
            <a:custGeom>
              <a:avLst/>
              <a:gdLst/>
              <a:ahLst/>
              <a:cxnLst/>
              <a:rect l="l" t="t" r="r" b="b"/>
              <a:pathLst>
                <a:path w="958" h="659" extrusionOk="0">
                  <a:moveTo>
                    <a:pt x="681" y="0"/>
                  </a:moveTo>
                  <a:cubicBezTo>
                    <a:pt x="641" y="0"/>
                    <a:pt x="599" y="15"/>
                    <a:pt x="558" y="50"/>
                  </a:cubicBezTo>
                  <a:cubicBezTo>
                    <a:pt x="402" y="183"/>
                    <a:pt x="250" y="315"/>
                    <a:pt x="94" y="448"/>
                  </a:cubicBezTo>
                  <a:cubicBezTo>
                    <a:pt x="1" y="525"/>
                    <a:pt x="86" y="659"/>
                    <a:pt x="188" y="659"/>
                  </a:cubicBezTo>
                  <a:cubicBezTo>
                    <a:pt x="207" y="659"/>
                    <a:pt x="227" y="654"/>
                    <a:pt x="246" y="643"/>
                  </a:cubicBezTo>
                  <a:cubicBezTo>
                    <a:pt x="421" y="540"/>
                    <a:pt x="599" y="441"/>
                    <a:pt x="778" y="338"/>
                  </a:cubicBezTo>
                  <a:cubicBezTo>
                    <a:pt x="958" y="235"/>
                    <a:pt x="840" y="0"/>
                    <a:pt x="6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4"/>
            <p:cNvSpPr/>
            <p:nvPr/>
          </p:nvSpPr>
          <p:spPr>
            <a:xfrm rot="10800000" flipH="1">
              <a:off x="1358435" y="1358575"/>
              <a:ext cx="30272" cy="21078"/>
            </a:xfrm>
            <a:custGeom>
              <a:avLst/>
              <a:gdLst/>
              <a:ahLst/>
              <a:cxnLst/>
              <a:rect l="l" t="t" r="r" b="b"/>
              <a:pathLst>
                <a:path w="1103" h="768" extrusionOk="0">
                  <a:moveTo>
                    <a:pt x="752" y="0"/>
                  </a:moveTo>
                  <a:cubicBezTo>
                    <a:pt x="701" y="0"/>
                    <a:pt x="646" y="19"/>
                    <a:pt x="593" y="64"/>
                  </a:cubicBezTo>
                  <a:cubicBezTo>
                    <a:pt x="489" y="151"/>
                    <a:pt x="384" y="239"/>
                    <a:pt x="284" y="327"/>
                  </a:cubicBezTo>
                  <a:cubicBezTo>
                    <a:pt x="186" y="414"/>
                    <a:pt x="83" y="483"/>
                    <a:pt x="33" y="604"/>
                  </a:cubicBezTo>
                  <a:cubicBezTo>
                    <a:pt x="0" y="682"/>
                    <a:pt x="76" y="767"/>
                    <a:pt x="151" y="767"/>
                  </a:cubicBezTo>
                  <a:cubicBezTo>
                    <a:pt x="152" y="767"/>
                    <a:pt x="154" y="767"/>
                    <a:pt x="155" y="767"/>
                  </a:cubicBezTo>
                  <a:cubicBezTo>
                    <a:pt x="284" y="767"/>
                    <a:pt x="403" y="683"/>
                    <a:pt x="512" y="627"/>
                  </a:cubicBezTo>
                  <a:cubicBezTo>
                    <a:pt x="634" y="562"/>
                    <a:pt x="756" y="493"/>
                    <a:pt x="874" y="429"/>
                  </a:cubicBezTo>
                  <a:cubicBezTo>
                    <a:pt x="1102" y="304"/>
                    <a:pt x="957" y="0"/>
                    <a:pt x="7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4"/>
            <p:cNvSpPr/>
            <p:nvPr/>
          </p:nvSpPr>
          <p:spPr>
            <a:xfrm rot="10800000" flipH="1">
              <a:off x="1037109" y="748472"/>
              <a:ext cx="65978" cy="18525"/>
            </a:xfrm>
            <a:custGeom>
              <a:avLst/>
              <a:gdLst/>
              <a:ahLst/>
              <a:cxnLst/>
              <a:rect l="l" t="t" r="r" b="b"/>
              <a:pathLst>
                <a:path w="2404" h="675" extrusionOk="0">
                  <a:moveTo>
                    <a:pt x="179" y="0"/>
                  </a:moveTo>
                  <a:cubicBezTo>
                    <a:pt x="52" y="0"/>
                    <a:pt x="0" y="175"/>
                    <a:pt x="138" y="222"/>
                  </a:cubicBezTo>
                  <a:cubicBezTo>
                    <a:pt x="672" y="401"/>
                    <a:pt x="1352" y="675"/>
                    <a:pt x="1951" y="675"/>
                  </a:cubicBezTo>
                  <a:cubicBezTo>
                    <a:pt x="2039" y="675"/>
                    <a:pt x="2126" y="669"/>
                    <a:pt x="2210" y="656"/>
                  </a:cubicBezTo>
                  <a:cubicBezTo>
                    <a:pt x="2366" y="633"/>
                    <a:pt x="2404" y="366"/>
                    <a:pt x="2256" y="302"/>
                  </a:cubicBezTo>
                  <a:cubicBezTo>
                    <a:pt x="1978" y="180"/>
                    <a:pt x="1689" y="180"/>
                    <a:pt x="1389" y="146"/>
                  </a:cubicBezTo>
                  <a:cubicBezTo>
                    <a:pt x="993" y="100"/>
                    <a:pt x="594" y="54"/>
                    <a:pt x="198" y="1"/>
                  </a:cubicBezTo>
                  <a:cubicBezTo>
                    <a:pt x="192" y="0"/>
                    <a:pt x="185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4"/>
            <p:cNvSpPr/>
            <p:nvPr/>
          </p:nvSpPr>
          <p:spPr>
            <a:xfrm rot="10800000" flipH="1">
              <a:off x="1023442" y="727614"/>
              <a:ext cx="32413" cy="10786"/>
            </a:xfrm>
            <a:custGeom>
              <a:avLst/>
              <a:gdLst/>
              <a:ahLst/>
              <a:cxnLst/>
              <a:rect l="l" t="t" r="r" b="b"/>
              <a:pathLst>
                <a:path w="1181" h="393" extrusionOk="0">
                  <a:moveTo>
                    <a:pt x="116" y="1"/>
                  </a:moveTo>
                  <a:cubicBezTo>
                    <a:pt x="16" y="1"/>
                    <a:pt x="1" y="166"/>
                    <a:pt x="100" y="191"/>
                  </a:cubicBezTo>
                  <a:cubicBezTo>
                    <a:pt x="363" y="259"/>
                    <a:pt x="684" y="392"/>
                    <a:pt x="969" y="392"/>
                  </a:cubicBezTo>
                  <a:cubicBezTo>
                    <a:pt x="1004" y="392"/>
                    <a:pt x="1039" y="390"/>
                    <a:pt x="1073" y="386"/>
                  </a:cubicBezTo>
                  <a:cubicBezTo>
                    <a:pt x="1176" y="370"/>
                    <a:pt x="1180" y="218"/>
                    <a:pt x="1100" y="168"/>
                  </a:cubicBezTo>
                  <a:cubicBezTo>
                    <a:pt x="959" y="89"/>
                    <a:pt x="796" y="84"/>
                    <a:pt x="636" y="66"/>
                  </a:cubicBezTo>
                  <a:cubicBezTo>
                    <a:pt x="465" y="43"/>
                    <a:pt x="298" y="24"/>
                    <a:pt x="126" y="1"/>
                  </a:cubicBezTo>
                  <a:cubicBezTo>
                    <a:pt x="123" y="1"/>
                    <a:pt x="119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4"/>
            <p:cNvSpPr/>
            <p:nvPr/>
          </p:nvSpPr>
          <p:spPr>
            <a:xfrm rot="10800000" flipH="1">
              <a:off x="955844" y="761756"/>
              <a:ext cx="41140" cy="10649"/>
            </a:xfrm>
            <a:custGeom>
              <a:avLst/>
              <a:gdLst/>
              <a:ahLst/>
              <a:cxnLst/>
              <a:rect l="l" t="t" r="r" b="b"/>
              <a:pathLst>
                <a:path w="1499" h="388" extrusionOk="0">
                  <a:moveTo>
                    <a:pt x="169" y="10"/>
                  </a:moveTo>
                  <a:cubicBezTo>
                    <a:pt x="47" y="10"/>
                    <a:pt x="1" y="189"/>
                    <a:pt x="134" y="221"/>
                  </a:cubicBezTo>
                  <a:cubicBezTo>
                    <a:pt x="402" y="289"/>
                    <a:pt x="735" y="388"/>
                    <a:pt x="1040" y="388"/>
                  </a:cubicBezTo>
                  <a:cubicBezTo>
                    <a:pt x="1160" y="388"/>
                    <a:pt x="1275" y="373"/>
                    <a:pt x="1380" y="335"/>
                  </a:cubicBezTo>
                  <a:cubicBezTo>
                    <a:pt x="1487" y="297"/>
                    <a:pt x="1499" y="137"/>
                    <a:pt x="1380" y="103"/>
                  </a:cubicBezTo>
                  <a:cubicBezTo>
                    <a:pt x="1004" y="0"/>
                    <a:pt x="578" y="73"/>
                    <a:pt x="190" y="12"/>
                  </a:cubicBezTo>
                  <a:cubicBezTo>
                    <a:pt x="183" y="11"/>
                    <a:pt x="176" y="10"/>
                    <a:pt x="169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4"/>
            <p:cNvSpPr/>
            <p:nvPr/>
          </p:nvSpPr>
          <p:spPr>
            <a:xfrm rot="10800000" flipH="1">
              <a:off x="1178616" y="675084"/>
              <a:ext cx="43638" cy="18525"/>
            </a:xfrm>
            <a:custGeom>
              <a:avLst/>
              <a:gdLst/>
              <a:ahLst/>
              <a:cxnLst/>
              <a:rect l="l" t="t" r="r" b="b"/>
              <a:pathLst>
                <a:path w="1590" h="675" extrusionOk="0">
                  <a:moveTo>
                    <a:pt x="176" y="1"/>
                  </a:moveTo>
                  <a:cubicBezTo>
                    <a:pt x="40" y="1"/>
                    <a:pt x="1" y="219"/>
                    <a:pt x="149" y="274"/>
                  </a:cubicBezTo>
                  <a:cubicBezTo>
                    <a:pt x="556" y="430"/>
                    <a:pt x="940" y="628"/>
                    <a:pt x="1380" y="673"/>
                  </a:cubicBezTo>
                  <a:cubicBezTo>
                    <a:pt x="1385" y="674"/>
                    <a:pt x="1389" y="674"/>
                    <a:pt x="1393" y="674"/>
                  </a:cubicBezTo>
                  <a:cubicBezTo>
                    <a:pt x="1456" y="674"/>
                    <a:pt x="1531" y="624"/>
                    <a:pt x="1559" y="570"/>
                  </a:cubicBezTo>
                  <a:cubicBezTo>
                    <a:pt x="1575" y="537"/>
                    <a:pt x="1589" y="506"/>
                    <a:pt x="1586" y="464"/>
                  </a:cubicBezTo>
                  <a:cubicBezTo>
                    <a:pt x="1575" y="373"/>
                    <a:pt x="1529" y="293"/>
                    <a:pt x="1434" y="266"/>
                  </a:cubicBezTo>
                  <a:cubicBezTo>
                    <a:pt x="1038" y="152"/>
                    <a:pt x="617" y="133"/>
                    <a:pt x="221" y="8"/>
                  </a:cubicBezTo>
                  <a:cubicBezTo>
                    <a:pt x="205" y="3"/>
                    <a:pt x="190" y="1"/>
                    <a:pt x="1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4"/>
            <p:cNvSpPr/>
            <p:nvPr/>
          </p:nvSpPr>
          <p:spPr>
            <a:xfrm rot="10800000" flipH="1">
              <a:off x="1187069" y="703956"/>
              <a:ext cx="40728" cy="12350"/>
            </a:xfrm>
            <a:custGeom>
              <a:avLst/>
              <a:gdLst/>
              <a:ahLst/>
              <a:cxnLst/>
              <a:rect l="l" t="t" r="r" b="b"/>
              <a:pathLst>
                <a:path w="1484" h="450" extrusionOk="0">
                  <a:moveTo>
                    <a:pt x="464" y="1"/>
                  </a:moveTo>
                  <a:cubicBezTo>
                    <a:pt x="375" y="1"/>
                    <a:pt x="287" y="4"/>
                    <a:pt x="198" y="9"/>
                  </a:cubicBezTo>
                  <a:cubicBezTo>
                    <a:pt x="0" y="21"/>
                    <a:pt x="0" y="299"/>
                    <a:pt x="198" y="314"/>
                  </a:cubicBezTo>
                  <a:cubicBezTo>
                    <a:pt x="415" y="333"/>
                    <a:pt x="632" y="356"/>
                    <a:pt x="844" y="394"/>
                  </a:cubicBezTo>
                  <a:cubicBezTo>
                    <a:pt x="961" y="414"/>
                    <a:pt x="1074" y="449"/>
                    <a:pt x="1187" y="449"/>
                  </a:cubicBezTo>
                  <a:cubicBezTo>
                    <a:pt x="1244" y="449"/>
                    <a:pt x="1301" y="441"/>
                    <a:pt x="1358" y="416"/>
                  </a:cubicBezTo>
                  <a:cubicBezTo>
                    <a:pt x="1449" y="379"/>
                    <a:pt x="1483" y="283"/>
                    <a:pt x="1415" y="204"/>
                  </a:cubicBezTo>
                  <a:cubicBezTo>
                    <a:pt x="1278" y="51"/>
                    <a:pt x="1088" y="44"/>
                    <a:pt x="894" y="25"/>
                  </a:cubicBezTo>
                  <a:cubicBezTo>
                    <a:pt x="750" y="9"/>
                    <a:pt x="607" y="1"/>
                    <a:pt x="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4"/>
            <p:cNvSpPr/>
            <p:nvPr/>
          </p:nvSpPr>
          <p:spPr>
            <a:xfrm rot="10800000" flipH="1">
              <a:off x="1169998" y="761591"/>
              <a:ext cx="41607" cy="14601"/>
            </a:xfrm>
            <a:custGeom>
              <a:avLst/>
              <a:gdLst/>
              <a:ahLst/>
              <a:cxnLst/>
              <a:rect l="l" t="t" r="r" b="b"/>
              <a:pathLst>
                <a:path w="1516" h="532" extrusionOk="0">
                  <a:moveTo>
                    <a:pt x="215" y="1"/>
                  </a:moveTo>
                  <a:cubicBezTo>
                    <a:pt x="35" y="1"/>
                    <a:pt x="1" y="304"/>
                    <a:pt x="185" y="344"/>
                  </a:cubicBezTo>
                  <a:cubicBezTo>
                    <a:pt x="495" y="412"/>
                    <a:pt x="845" y="532"/>
                    <a:pt x="1174" y="532"/>
                  </a:cubicBezTo>
                  <a:cubicBezTo>
                    <a:pt x="1233" y="532"/>
                    <a:pt x="1291" y="528"/>
                    <a:pt x="1349" y="519"/>
                  </a:cubicBezTo>
                  <a:cubicBezTo>
                    <a:pt x="1497" y="496"/>
                    <a:pt x="1516" y="272"/>
                    <a:pt x="1391" y="207"/>
                  </a:cubicBezTo>
                  <a:cubicBezTo>
                    <a:pt x="1059" y="33"/>
                    <a:pt x="596" y="43"/>
                    <a:pt x="231" y="1"/>
                  </a:cubicBezTo>
                  <a:cubicBezTo>
                    <a:pt x="226" y="1"/>
                    <a:pt x="220" y="1"/>
                    <a:pt x="2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4"/>
            <p:cNvSpPr/>
            <p:nvPr/>
          </p:nvSpPr>
          <p:spPr>
            <a:xfrm rot="10800000" flipH="1">
              <a:off x="1367163" y="642507"/>
              <a:ext cx="56482" cy="14491"/>
            </a:xfrm>
            <a:custGeom>
              <a:avLst/>
              <a:gdLst/>
              <a:ahLst/>
              <a:cxnLst/>
              <a:rect l="l" t="t" r="r" b="b"/>
              <a:pathLst>
                <a:path w="2058" h="528" extrusionOk="0">
                  <a:moveTo>
                    <a:pt x="191" y="1"/>
                  </a:moveTo>
                  <a:cubicBezTo>
                    <a:pt x="23" y="1"/>
                    <a:pt x="1" y="253"/>
                    <a:pt x="160" y="305"/>
                  </a:cubicBezTo>
                  <a:cubicBezTo>
                    <a:pt x="468" y="400"/>
                    <a:pt x="780" y="449"/>
                    <a:pt x="1103" y="484"/>
                  </a:cubicBezTo>
                  <a:cubicBezTo>
                    <a:pt x="1253" y="501"/>
                    <a:pt x="1410" y="528"/>
                    <a:pt x="1562" y="528"/>
                  </a:cubicBezTo>
                  <a:cubicBezTo>
                    <a:pt x="1699" y="528"/>
                    <a:pt x="1832" y="506"/>
                    <a:pt x="1955" y="438"/>
                  </a:cubicBezTo>
                  <a:cubicBezTo>
                    <a:pt x="2057" y="385"/>
                    <a:pt x="2054" y="233"/>
                    <a:pt x="1955" y="175"/>
                  </a:cubicBezTo>
                  <a:cubicBezTo>
                    <a:pt x="1719" y="38"/>
                    <a:pt x="1434" y="77"/>
                    <a:pt x="1168" y="61"/>
                  </a:cubicBezTo>
                  <a:cubicBezTo>
                    <a:pt x="845" y="50"/>
                    <a:pt x="525" y="12"/>
                    <a:pt x="202" y="1"/>
                  </a:cubicBezTo>
                  <a:cubicBezTo>
                    <a:pt x="198" y="1"/>
                    <a:pt x="195" y="1"/>
                    <a:pt x="1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4"/>
            <p:cNvSpPr/>
            <p:nvPr/>
          </p:nvSpPr>
          <p:spPr>
            <a:xfrm rot="10800000" flipH="1">
              <a:off x="1387499" y="674179"/>
              <a:ext cx="39164" cy="9908"/>
            </a:xfrm>
            <a:custGeom>
              <a:avLst/>
              <a:gdLst/>
              <a:ahLst/>
              <a:cxnLst/>
              <a:rect l="l" t="t" r="r" b="b"/>
              <a:pathLst>
                <a:path w="1427" h="361" extrusionOk="0">
                  <a:moveTo>
                    <a:pt x="1054" y="0"/>
                  </a:moveTo>
                  <a:cubicBezTo>
                    <a:pt x="952" y="0"/>
                    <a:pt x="848" y="14"/>
                    <a:pt x="750" y="18"/>
                  </a:cubicBezTo>
                  <a:cubicBezTo>
                    <a:pt x="556" y="30"/>
                    <a:pt x="362" y="41"/>
                    <a:pt x="169" y="49"/>
                  </a:cubicBezTo>
                  <a:cubicBezTo>
                    <a:pt x="1" y="56"/>
                    <a:pt x="1" y="304"/>
                    <a:pt x="169" y="311"/>
                  </a:cubicBezTo>
                  <a:cubicBezTo>
                    <a:pt x="362" y="323"/>
                    <a:pt x="556" y="330"/>
                    <a:pt x="750" y="341"/>
                  </a:cubicBezTo>
                  <a:cubicBezTo>
                    <a:pt x="850" y="346"/>
                    <a:pt x="957" y="360"/>
                    <a:pt x="1061" y="360"/>
                  </a:cubicBezTo>
                  <a:cubicBezTo>
                    <a:pt x="1138" y="360"/>
                    <a:pt x="1215" y="352"/>
                    <a:pt x="1286" y="326"/>
                  </a:cubicBezTo>
                  <a:cubicBezTo>
                    <a:pt x="1427" y="273"/>
                    <a:pt x="1427" y="90"/>
                    <a:pt x="1286" y="37"/>
                  </a:cubicBezTo>
                  <a:cubicBezTo>
                    <a:pt x="1212" y="9"/>
                    <a:pt x="1134" y="0"/>
                    <a:pt x="1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4"/>
            <p:cNvSpPr/>
            <p:nvPr/>
          </p:nvSpPr>
          <p:spPr>
            <a:xfrm rot="10800000" flipH="1">
              <a:off x="1282248" y="715730"/>
              <a:ext cx="41415" cy="11390"/>
            </a:xfrm>
            <a:custGeom>
              <a:avLst/>
              <a:gdLst/>
              <a:ahLst/>
              <a:cxnLst/>
              <a:rect l="l" t="t" r="r" b="b"/>
              <a:pathLst>
                <a:path w="1509" h="415" extrusionOk="0">
                  <a:moveTo>
                    <a:pt x="175" y="1"/>
                  </a:moveTo>
                  <a:cubicBezTo>
                    <a:pt x="37" y="1"/>
                    <a:pt x="1" y="226"/>
                    <a:pt x="145" y="256"/>
                  </a:cubicBezTo>
                  <a:cubicBezTo>
                    <a:pt x="357" y="298"/>
                    <a:pt x="570" y="331"/>
                    <a:pt x="784" y="366"/>
                  </a:cubicBezTo>
                  <a:cubicBezTo>
                    <a:pt x="921" y="385"/>
                    <a:pt x="1059" y="414"/>
                    <a:pt x="1195" y="414"/>
                  </a:cubicBezTo>
                  <a:cubicBezTo>
                    <a:pt x="1247" y="414"/>
                    <a:pt x="1298" y="410"/>
                    <a:pt x="1349" y="400"/>
                  </a:cubicBezTo>
                  <a:cubicBezTo>
                    <a:pt x="1472" y="373"/>
                    <a:pt x="1509" y="172"/>
                    <a:pt x="1388" y="115"/>
                  </a:cubicBezTo>
                  <a:cubicBezTo>
                    <a:pt x="1209" y="35"/>
                    <a:pt x="1023" y="38"/>
                    <a:pt x="829" y="27"/>
                  </a:cubicBezTo>
                  <a:cubicBezTo>
                    <a:pt x="612" y="12"/>
                    <a:pt x="396" y="5"/>
                    <a:pt x="179" y="1"/>
                  </a:cubicBezTo>
                  <a:cubicBezTo>
                    <a:pt x="177" y="1"/>
                    <a:pt x="176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4"/>
            <p:cNvSpPr/>
            <p:nvPr/>
          </p:nvSpPr>
          <p:spPr>
            <a:xfrm rot="10800000" flipH="1">
              <a:off x="1270419" y="674426"/>
              <a:ext cx="46272" cy="12433"/>
            </a:xfrm>
            <a:custGeom>
              <a:avLst/>
              <a:gdLst/>
              <a:ahLst/>
              <a:cxnLst/>
              <a:rect l="l" t="t" r="r" b="b"/>
              <a:pathLst>
                <a:path w="1686" h="453" extrusionOk="0">
                  <a:moveTo>
                    <a:pt x="1150" y="1"/>
                  </a:moveTo>
                  <a:cubicBezTo>
                    <a:pt x="1077" y="1"/>
                    <a:pt x="999" y="10"/>
                    <a:pt x="929" y="13"/>
                  </a:cubicBezTo>
                  <a:cubicBezTo>
                    <a:pt x="697" y="17"/>
                    <a:pt x="462" y="20"/>
                    <a:pt x="234" y="51"/>
                  </a:cubicBezTo>
                  <a:cubicBezTo>
                    <a:pt x="1" y="77"/>
                    <a:pt x="1" y="378"/>
                    <a:pt x="234" y="405"/>
                  </a:cubicBezTo>
                  <a:cubicBezTo>
                    <a:pt x="462" y="431"/>
                    <a:pt x="697" y="438"/>
                    <a:pt x="929" y="442"/>
                  </a:cubicBezTo>
                  <a:cubicBezTo>
                    <a:pt x="991" y="445"/>
                    <a:pt x="1066" y="453"/>
                    <a:pt x="1135" y="453"/>
                  </a:cubicBezTo>
                  <a:cubicBezTo>
                    <a:pt x="1167" y="453"/>
                    <a:pt x="1198" y="451"/>
                    <a:pt x="1225" y="447"/>
                  </a:cubicBezTo>
                  <a:cubicBezTo>
                    <a:pt x="1340" y="431"/>
                    <a:pt x="1446" y="378"/>
                    <a:pt x="1560" y="355"/>
                  </a:cubicBezTo>
                  <a:cubicBezTo>
                    <a:pt x="1685" y="324"/>
                    <a:pt x="1685" y="127"/>
                    <a:pt x="1560" y="100"/>
                  </a:cubicBezTo>
                  <a:cubicBezTo>
                    <a:pt x="1446" y="73"/>
                    <a:pt x="1340" y="24"/>
                    <a:pt x="1225" y="5"/>
                  </a:cubicBezTo>
                  <a:cubicBezTo>
                    <a:pt x="1202" y="2"/>
                    <a:pt x="1176" y="1"/>
                    <a:pt x="1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4"/>
            <p:cNvSpPr/>
            <p:nvPr/>
          </p:nvSpPr>
          <p:spPr>
            <a:xfrm rot="10800000" flipH="1">
              <a:off x="1555710" y="677554"/>
              <a:ext cx="40536" cy="12762"/>
            </a:xfrm>
            <a:custGeom>
              <a:avLst/>
              <a:gdLst/>
              <a:ahLst/>
              <a:cxnLst/>
              <a:rect l="l" t="t" r="r" b="b"/>
              <a:pathLst>
                <a:path w="1477" h="465" extrusionOk="0">
                  <a:moveTo>
                    <a:pt x="514" y="1"/>
                  </a:moveTo>
                  <a:cubicBezTo>
                    <a:pt x="376" y="1"/>
                    <a:pt x="240" y="11"/>
                    <a:pt x="99" y="36"/>
                  </a:cubicBezTo>
                  <a:cubicBezTo>
                    <a:pt x="1" y="52"/>
                    <a:pt x="4" y="215"/>
                    <a:pt x="99" y="234"/>
                  </a:cubicBezTo>
                  <a:cubicBezTo>
                    <a:pt x="297" y="271"/>
                    <a:pt x="499" y="302"/>
                    <a:pt x="697" y="348"/>
                  </a:cubicBezTo>
                  <a:cubicBezTo>
                    <a:pt x="862" y="386"/>
                    <a:pt x="1034" y="465"/>
                    <a:pt x="1206" y="465"/>
                  </a:cubicBezTo>
                  <a:cubicBezTo>
                    <a:pt x="1224" y="465"/>
                    <a:pt x="1241" y="464"/>
                    <a:pt x="1259" y="462"/>
                  </a:cubicBezTo>
                  <a:cubicBezTo>
                    <a:pt x="1431" y="447"/>
                    <a:pt x="1476" y="257"/>
                    <a:pt x="1343" y="157"/>
                  </a:cubicBezTo>
                  <a:cubicBezTo>
                    <a:pt x="1180" y="36"/>
                    <a:pt x="940" y="29"/>
                    <a:pt x="743" y="10"/>
                  </a:cubicBezTo>
                  <a:cubicBezTo>
                    <a:pt x="666" y="4"/>
                    <a:pt x="590" y="1"/>
                    <a:pt x="5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4"/>
            <p:cNvSpPr/>
            <p:nvPr/>
          </p:nvSpPr>
          <p:spPr>
            <a:xfrm rot="10800000" flipH="1">
              <a:off x="1543826" y="654775"/>
              <a:ext cx="46684" cy="10292"/>
            </a:xfrm>
            <a:custGeom>
              <a:avLst/>
              <a:gdLst/>
              <a:ahLst/>
              <a:cxnLst/>
              <a:rect l="l" t="t" r="r" b="b"/>
              <a:pathLst>
                <a:path w="1701" h="375" extrusionOk="0">
                  <a:moveTo>
                    <a:pt x="1210" y="1"/>
                  </a:moveTo>
                  <a:cubicBezTo>
                    <a:pt x="1110" y="1"/>
                    <a:pt x="1008" y="8"/>
                    <a:pt x="909" y="9"/>
                  </a:cubicBezTo>
                  <a:cubicBezTo>
                    <a:pt x="666" y="18"/>
                    <a:pt x="426" y="32"/>
                    <a:pt x="183" y="44"/>
                  </a:cubicBezTo>
                  <a:cubicBezTo>
                    <a:pt x="0" y="55"/>
                    <a:pt x="0" y="321"/>
                    <a:pt x="183" y="329"/>
                  </a:cubicBezTo>
                  <a:cubicBezTo>
                    <a:pt x="426" y="344"/>
                    <a:pt x="666" y="360"/>
                    <a:pt x="909" y="367"/>
                  </a:cubicBezTo>
                  <a:cubicBezTo>
                    <a:pt x="1005" y="369"/>
                    <a:pt x="1102" y="374"/>
                    <a:pt x="1199" y="374"/>
                  </a:cubicBezTo>
                  <a:cubicBezTo>
                    <a:pt x="1325" y="374"/>
                    <a:pt x="1451" y="364"/>
                    <a:pt x="1567" y="321"/>
                  </a:cubicBezTo>
                  <a:cubicBezTo>
                    <a:pt x="1700" y="272"/>
                    <a:pt x="1700" y="104"/>
                    <a:pt x="1567" y="55"/>
                  </a:cubicBezTo>
                  <a:cubicBezTo>
                    <a:pt x="1454" y="11"/>
                    <a:pt x="1333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4"/>
            <p:cNvSpPr/>
            <p:nvPr/>
          </p:nvSpPr>
          <p:spPr>
            <a:xfrm rot="10800000" flipH="1">
              <a:off x="1462507" y="651509"/>
              <a:ext cx="34389" cy="11115"/>
            </a:xfrm>
            <a:custGeom>
              <a:avLst/>
              <a:gdLst/>
              <a:ahLst/>
              <a:cxnLst/>
              <a:rect l="l" t="t" r="r" b="b"/>
              <a:pathLst>
                <a:path w="1253" h="405" extrusionOk="0">
                  <a:moveTo>
                    <a:pt x="176" y="0"/>
                  </a:moveTo>
                  <a:cubicBezTo>
                    <a:pt x="20" y="0"/>
                    <a:pt x="0" y="233"/>
                    <a:pt x="147" y="282"/>
                  </a:cubicBezTo>
                  <a:cubicBezTo>
                    <a:pt x="337" y="343"/>
                    <a:pt x="565" y="404"/>
                    <a:pt x="784" y="404"/>
                  </a:cubicBezTo>
                  <a:cubicBezTo>
                    <a:pt x="918" y="404"/>
                    <a:pt x="1049" y="381"/>
                    <a:pt x="1165" y="320"/>
                  </a:cubicBezTo>
                  <a:cubicBezTo>
                    <a:pt x="1245" y="278"/>
                    <a:pt x="1252" y="134"/>
                    <a:pt x="1165" y="96"/>
                  </a:cubicBezTo>
                  <a:cubicBezTo>
                    <a:pt x="976" y="12"/>
                    <a:pt x="754" y="1"/>
                    <a:pt x="536" y="1"/>
                  </a:cubicBezTo>
                  <a:cubicBezTo>
                    <a:pt x="460" y="1"/>
                    <a:pt x="386" y="3"/>
                    <a:pt x="313" y="3"/>
                  </a:cubicBezTo>
                  <a:cubicBezTo>
                    <a:pt x="269" y="3"/>
                    <a:pt x="226" y="2"/>
                    <a:pt x="184" y="1"/>
                  </a:cubicBezTo>
                  <a:cubicBezTo>
                    <a:pt x="181" y="1"/>
                    <a:pt x="17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4"/>
            <p:cNvSpPr/>
            <p:nvPr/>
          </p:nvSpPr>
          <p:spPr>
            <a:xfrm rot="10800000" flipH="1">
              <a:off x="881880" y="599775"/>
              <a:ext cx="21215" cy="32138"/>
            </a:xfrm>
            <a:custGeom>
              <a:avLst/>
              <a:gdLst/>
              <a:ahLst/>
              <a:cxnLst/>
              <a:rect l="l" t="t" r="r" b="b"/>
              <a:pathLst>
                <a:path w="773" h="1171" extrusionOk="0">
                  <a:moveTo>
                    <a:pt x="219" y="1"/>
                  </a:moveTo>
                  <a:cubicBezTo>
                    <a:pt x="171" y="1"/>
                    <a:pt x="124" y="31"/>
                    <a:pt x="106" y="82"/>
                  </a:cubicBezTo>
                  <a:cubicBezTo>
                    <a:pt x="0" y="421"/>
                    <a:pt x="235" y="1140"/>
                    <a:pt x="639" y="1170"/>
                  </a:cubicBezTo>
                  <a:cubicBezTo>
                    <a:pt x="642" y="1170"/>
                    <a:pt x="646" y="1171"/>
                    <a:pt x="649" y="1171"/>
                  </a:cubicBezTo>
                  <a:cubicBezTo>
                    <a:pt x="717" y="1171"/>
                    <a:pt x="772" y="1102"/>
                    <a:pt x="772" y="1037"/>
                  </a:cubicBezTo>
                  <a:cubicBezTo>
                    <a:pt x="767" y="847"/>
                    <a:pt x="631" y="718"/>
                    <a:pt x="539" y="566"/>
                  </a:cubicBezTo>
                  <a:cubicBezTo>
                    <a:pt x="441" y="402"/>
                    <a:pt x="402" y="216"/>
                    <a:pt x="311" y="56"/>
                  </a:cubicBezTo>
                  <a:cubicBezTo>
                    <a:pt x="290" y="18"/>
                    <a:pt x="254" y="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4"/>
            <p:cNvSpPr/>
            <p:nvPr/>
          </p:nvSpPr>
          <p:spPr>
            <a:xfrm rot="10800000" flipH="1">
              <a:off x="903672" y="613717"/>
              <a:ext cx="18498" cy="25332"/>
            </a:xfrm>
            <a:custGeom>
              <a:avLst/>
              <a:gdLst/>
              <a:ahLst/>
              <a:cxnLst/>
              <a:rect l="l" t="t" r="r" b="b"/>
              <a:pathLst>
                <a:path w="674" h="923" extrusionOk="0">
                  <a:moveTo>
                    <a:pt x="172" y="0"/>
                  </a:moveTo>
                  <a:cubicBezTo>
                    <a:pt x="137" y="0"/>
                    <a:pt x="101" y="23"/>
                    <a:pt x="80" y="54"/>
                  </a:cubicBezTo>
                  <a:cubicBezTo>
                    <a:pt x="1" y="183"/>
                    <a:pt x="88" y="384"/>
                    <a:pt x="145" y="510"/>
                  </a:cubicBezTo>
                  <a:cubicBezTo>
                    <a:pt x="213" y="677"/>
                    <a:pt x="282" y="844"/>
                    <a:pt x="457" y="913"/>
                  </a:cubicBezTo>
                  <a:cubicBezTo>
                    <a:pt x="473" y="919"/>
                    <a:pt x="490" y="922"/>
                    <a:pt x="506" y="922"/>
                  </a:cubicBezTo>
                  <a:cubicBezTo>
                    <a:pt x="594" y="922"/>
                    <a:pt x="673" y="833"/>
                    <a:pt x="673" y="746"/>
                  </a:cubicBezTo>
                  <a:cubicBezTo>
                    <a:pt x="673" y="582"/>
                    <a:pt x="548" y="457"/>
                    <a:pt x="468" y="320"/>
                  </a:cubicBezTo>
                  <a:cubicBezTo>
                    <a:pt x="403" y="210"/>
                    <a:pt x="331" y="46"/>
                    <a:pt x="198" y="5"/>
                  </a:cubicBezTo>
                  <a:cubicBezTo>
                    <a:pt x="190" y="2"/>
                    <a:pt x="181" y="0"/>
                    <a:pt x="1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4"/>
            <p:cNvSpPr/>
            <p:nvPr/>
          </p:nvSpPr>
          <p:spPr>
            <a:xfrm rot="10800000" flipH="1">
              <a:off x="977581" y="533358"/>
              <a:ext cx="29311" cy="34636"/>
            </a:xfrm>
            <a:custGeom>
              <a:avLst/>
              <a:gdLst/>
              <a:ahLst/>
              <a:cxnLst/>
              <a:rect l="l" t="t" r="r" b="b"/>
              <a:pathLst>
                <a:path w="1068" h="1262" extrusionOk="0">
                  <a:moveTo>
                    <a:pt x="163" y="1"/>
                  </a:moveTo>
                  <a:cubicBezTo>
                    <a:pt x="75" y="1"/>
                    <a:pt x="1" y="130"/>
                    <a:pt x="79" y="203"/>
                  </a:cubicBezTo>
                  <a:cubicBezTo>
                    <a:pt x="246" y="359"/>
                    <a:pt x="368" y="559"/>
                    <a:pt x="490" y="750"/>
                  </a:cubicBezTo>
                  <a:cubicBezTo>
                    <a:pt x="607" y="936"/>
                    <a:pt x="710" y="1089"/>
                    <a:pt x="874" y="1236"/>
                  </a:cubicBezTo>
                  <a:cubicBezTo>
                    <a:pt x="892" y="1253"/>
                    <a:pt x="913" y="1261"/>
                    <a:pt x="934" y="1261"/>
                  </a:cubicBezTo>
                  <a:cubicBezTo>
                    <a:pt x="976" y="1261"/>
                    <a:pt x="1017" y="1227"/>
                    <a:pt x="1022" y="1175"/>
                  </a:cubicBezTo>
                  <a:cubicBezTo>
                    <a:pt x="1067" y="636"/>
                    <a:pt x="623" y="297"/>
                    <a:pt x="220" y="20"/>
                  </a:cubicBezTo>
                  <a:cubicBezTo>
                    <a:pt x="201" y="7"/>
                    <a:pt x="182" y="1"/>
                    <a:pt x="1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4"/>
            <p:cNvSpPr/>
            <p:nvPr/>
          </p:nvSpPr>
          <p:spPr>
            <a:xfrm rot="10800000" flipH="1">
              <a:off x="935508" y="534813"/>
              <a:ext cx="23685" cy="29256"/>
            </a:xfrm>
            <a:custGeom>
              <a:avLst/>
              <a:gdLst/>
              <a:ahLst/>
              <a:cxnLst/>
              <a:rect l="l" t="t" r="r" b="b"/>
              <a:pathLst>
                <a:path w="863" h="1066" extrusionOk="0">
                  <a:moveTo>
                    <a:pt x="216" y="1"/>
                  </a:moveTo>
                  <a:cubicBezTo>
                    <a:pt x="108" y="1"/>
                    <a:pt x="1" y="97"/>
                    <a:pt x="42" y="216"/>
                  </a:cubicBezTo>
                  <a:cubicBezTo>
                    <a:pt x="99" y="379"/>
                    <a:pt x="175" y="527"/>
                    <a:pt x="259" y="679"/>
                  </a:cubicBezTo>
                  <a:cubicBezTo>
                    <a:pt x="338" y="831"/>
                    <a:pt x="410" y="1009"/>
                    <a:pt x="585" y="1060"/>
                  </a:cubicBezTo>
                  <a:cubicBezTo>
                    <a:pt x="601" y="1064"/>
                    <a:pt x="617" y="1066"/>
                    <a:pt x="633" y="1066"/>
                  </a:cubicBezTo>
                  <a:cubicBezTo>
                    <a:pt x="720" y="1066"/>
                    <a:pt x="809" y="1009"/>
                    <a:pt x="825" y="923"/>
                  </a:cubicBezTo>
                  <a:cubicBezTo>
                    <a:pt x="863" y="732"/>
                    <a:pt x="749" y="603"/>
                    <a:pt x="647" y="455"/>
                  </a:cubicBezTo>
                  <a:cubicBezTo>
                    <a:pt x="547" y="310"/>
                    <a:pt x="449" y="174"/>
                    <a:pt x="331" y="48"/>
                  </a:cubicBezTo>
                  <a:cubicBezTo>
                    <a:pt x="298" y="15"/>
                    <a:pt x="257" y="1"/>
                    <a:pt x="2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4"/>
            <p:cNvSpPr/>
            <p:nvPr/>
          </p:nvSpPr>
          <p:spPr>
            <a:xfrm rot="10800000" flipH="1">
              <a:off x="932324" y="457143"/>
              <a:ext cx="20941" cy="27582"/>
            </a:xfrm>
            <a:custGeom>
              <a:avLst/>
              <a:gdLst/>
              <a:ahLst/>
              <a:cxnLst/>
              <a:rect l="l" t="t" r="r" b="b"/>
              <a:pathLst>
                <a:path w="763" h="1005" extrusionOk="0">
                  <a:moveTo>
                    <a:pt x="163" y="1"/>
                  </a:moveTo>
                  <a:cubicBezTo>
                    <a:pt x="79" y="1"/>
                    <a:pt x="1" y="113"/>
                    <a:pt x="40" y="206"/>
                  </a:cubicBezTo>
                  <a:cubicBezTo>
                    <a:pt x="105" y="350"/>
                    <a:pt x="161" y="491"/>
                    <a:pt x="234" y="632"/>
                  </a:cubicBezTo>
                  <a:cubicBezTo>
                    <a:pt x="303" y="761"/>
                    <a:pt x="359" y="924"/>
                    <a:pt x="496" y="985"/>
                  </a:cubicBezTo>
                  <a:cubicBezTo>
                    <a:pt x="526" y="998"/>
                    <a:pt x="556" y="1004"/>
                    <a:pt x="584" y="1004"/>
                  </a:cubicBezTo>
                  <a:cubicBezTo>
                    <a:pt x="672" y="1004"/>
                    <a:pt x="745" y="945"/>
                    <a:pt x="751" y="841"/>
                  </a:cubicBezTo>
                  <a:cubicBezTo>
                    <a:pt x="763" y="678"/>
                    <a:pt x="633" y="545"/>
                    <a:pt x="542" y="419"/>
                  </a:cubicBezTo>
                  <a:cubicBezTo>
                    <a:pt x="451" y="286"/>
                    <a:pt x="348" y="171"/>
                    <a:pt x="249" y="46"/>
                  </a:cubicBezTo>
                  <a:cubicBezTo>
                    <a:pt x="223" y="14"/>
                    <a:pt x="192" y="1"/>
                    <a:pt x="1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4"/>
            <p:cNvSpPr/>
            <p:nvPr/>
          </p:nvSpPr>
          <p:spPr>
            <a:xfrm rot="10800000" flipH="1">
              <a:off x="940640" y="504596"/>
              <a:ext cx="17318" cy="22038"/>
            </a:xfrm>
            <a:custGeom>
              <a:avLst/>
              <a:gdLst/>
              <a:ahLst/>
              <a:cxnLst/>
              <a:rect l="l" t="t" r="r" b="b"/>
              <a:pathLst>
                <a:path w="631" h="803" extrusionOk="0">
                  <a:moveTo>
                    <a:pt x="115" y="1"/>
                  </a:moveTo>
                  <a:cubicBezTo>
                    <a:pt x="52" y="1"/>
                    <a:pt x="1" y="54"/>
                    <a:pt x="14" y="133"/>
                  </a:cubicBezTo>
                  <a:cubicBezTo>
                    <a:pt x="33" y="270"/>
                    <a:pt x="83" y="380"/>
                    <a:pt x="148" y="501"/>
                  </a:cubicBezTo>
                  <a:cubicBezTo>
                    <a:pt x="205" y="619"/>
                    <a:pt x="254" y="763"/>
                    <a:pt x="395" y="798"/>
                  </a:cubicBezTo>
                  <a:cubicBezTo>
                    <a:pt x="408" y="801"/>
                    <a:pt x="421" y="802"/>
                    <a:pt x="433" y="802"/>
                  </a:cubicBezTo>
                  <a:cubicBezTo>
                    <a:pt x="504" y="802"/>
                    <a:pt x="569" y="759"/>
                    <a:pt x="588" y="687"/>
                  </a:cubicBezTo>
                  <a:cubicBezTo>
                    <a:pt x="630" y="543"/>
                    <a:pt x="528" y="433"/>
                    <a:pt x="451" y="322"/>
                  </a:cubicBezTo>
                  <a:cubicBezTo>
                    <a:pt x="376" y="208"/>
                    <a:pt x="304" y="110"/>
                    <a:pt x="193" y="30"/>
                  </a:cubicBezTo>
                  <a:cubicBezTo>
                    <a:pt x="168" y="10"/>
                    <a:pt x="140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4"/>
            <p:cNvSpPr/>
            <p:nvPr/>
          </p:nvSpPr>
          <p:spPr>
            <a:xfrm rot="10800000" flipH="1">
              <a:off x="1046221" y="443970"/>
              <a:ext cx="22779" cy="42320"/>
            </a:xfrm>
            <a:custGeom>
              <a:avLst/>
              <a:gdLst/>
              <a:ahLst/>
              <a:cxnLst/>
              <a:rect l="l" t="t" r="r" b="b"/>
              <a:pathLst>
                <a:path w="830" h="1542" extrusionOk="0">
                  <a:moveTo>
                    <a:pt x="176" y="0"/>
                  </a:moveTo>
                  <a:cubicBezTo>
                    <a:pt x="90" y="0"/>
                    <a:pt x="0" y="73"/>
                    <a:pt x="38" y="168"/>
                  </a:cubicBezTo>
                  <a:cubicBezTo>
                    <a:pt x="221" y="605"/>
                    <a:pt x="293" y="1146"/>
                    <a:pt x="605" y="1510"/>
                  </a:cubicBezTo>
                  <a:cubicBezTo>
                    <a:pt x="624" y="1532"/>
                    <a:pt x="647" y="1542"/>
                    <a:pt x="670" y="1542"/>
                  </a:cubicBezTo>
                  <a:cubicBezTo>
                    <a:pt x="721" y="1542"/>
                    <a:pt x="771" y="1493"/>
                    <a:pt x="779" y="1437"/>
                  </a:cubicBezTo>
                  <a:cubicBezTo>
                    <a:pt x="829" y="958"/>
                    <a:pt x="505" y="472"/>
                    <a:pt x="289" y="65"/>
                  </a:cubicBezTo>
                  <a:cubicBezTo>
                    <a:pt x="264" y="20"/>
                    <a:pt x="221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4"/>
            <p:cNvSpPr/>
            <p:nvPr/>
          </p:nvSpPr>
          <p:spPr>
            <a:xfrm rot="10800000" flipH="1">
              <a:off x="1009362" y="410707"/>
              <a:ext cx="17675" cy="28762"/>
            </a:xfrm>
            <a:custGeom>
              <a:avLst/>
              <a:gdLst/>
              <a:ahLst/>
              <a:cxnLst/>
              <a:rect l="l" t="t" r="r" b="b"/>
              <a:pathLst>
                <a:path w="644" h="1048" extrusionOk="0">
                  <a:moveTo>
                    <a:pt x="199" y="0"/>
                  </a:moveTo>
                  <a:cubicBezTo>
                    <a:pt x="102" y="0"/>
                    <a:pt x="1" y="95"/>
                    <a:pt x="23" y="211"/>
                  </a:cubicBezTo>
                  <a:cubicBezTo>
                    <a:pt x="77" y="484"/>
                    <a:pt x="107" y="819"/>
                    <a:pt x="335" y="1009"/>
                  </a:cubicBezTo>
                  <a:cubicBezTo>
                    <a:pt x="365" y="1034"/>
                    <a:pt x="403" y="1047"/>
                    <a:pt x="441" y="1047"/>
                  </a:cubicBezTo>
                  <a:cubicBezTo>
                    <a:pt x="501" y="1047"/>
                    <a:pt x="559" y="1015"/>
                    <a:pt x="575" y="945"/>
                  </a:cubicBezTo>
                  <a:cubicBezTo>
                    <a:pt x="644" y="637"/>
                    <a:pt x="457" y="352"/>
                    <a:pt x="324" y="82"/>
                  </a:cubicBezTo>
                  <a:cubicBezTo>
                    <a:pt x="295" y="24"/>
                    <a:pt x="248" y="0"/>
                    <a:pt x="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4"/>
            <p:cNvSpPr/>
            <p:nvPr/>
          </p:nvSpPr>
          <p:spPr>
            <a:xfrm rot="10800000" flipH="1">
              <a:off x="971817" y="329250"/>
              <a:ext cx="24234" cy="40152"/>
            </a:xfrm>
            <a:custGeom>
              <a:avLst/>
              <a:gdLst/>
              <a:ahLst/>
              <a:cxnLst/>
              <a:rect l="l" t="t" r="r" b="b"/>
              <a:pathLst>
                <a:path w="883" h="1463" extrusionOk="0">
                  <a:moveTo>
                    <a:pt x="176" y="1"/>
                  </a:moveTo>
                  <a:cubicBezTo>
                    <a:pt x="86" y="1"/>
                    <a:pt x="0" y="116"/>
                    <a:pt x="45" y="212"/>
                  </a:cubicBezTo>
                  <a:cubicBezTo>
                    <a:pt x="148" y="418"/>
                    <a:pt x="243" y="628"/>
                    <a:pt x="312" y="844"/>
                  </a:cubicBezTo>
                  <a:cubicBezTo>
                    <a:pt x="373" y="1042"/>
                    <a:pt x="388" y="1247"/>
                    <a:pt x="521" y="1407"/>
                  </a:cubicBezTo>
                  <a:cubicBezTo>
                    <a:pt x="553" y="1445"/>
                    <a:pt x="601" y="1463"/>
                    <a:pt x="652" y="1463"/>
                  </a:cubicBezTo>
                  <a:cubicBezTo>
                    <a:pt x="740" y="1463"/>
                    <a:pt x="834" y="1409"/>
                    <a:pt x="848" y="1319"/>
                  </a:cubicBezTo>
                  <a:cubicBezTo>
                    <a:pt x="882" y="1084"/>
                    <a:pt x="761" y="867"/>
                    <a:pt x="654" y="661"/>
                  </a:cubicBezTo>
                  <a:cubicBezTo>
                    <a:pt x="540" y="445"/>
                    <a:pt x="415" y="240"/>
                    <a:pt x="263" y="45"/>
                  </a:cubicBezTo>
                  <a:cubicBezTo>
                    <a:pt x="237" y="14"/>
                    <a:pt x="206" y="1"/>
                    <a:pt x="1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4"/>
            <p:cNvSpPr/>
            <p:nvPr/>
          </p:nvSpPr>
          <p:spPr>
            <a:xfrm rot="10800000" flipH="1">
              <a:off x="1006234" y="352798"/>
              <a:ext cx="16083" cy="29997"/>
            </a:xfrm>
            <a:custGeom>
              <a:avLst/>
              <a:gdLst/>
              <a:ahLst/>
              <a:cxnLst/>
              <a:rect l="l" t="t" r="r" b="b"/>
              <a:pathLst>
                <a:path w="586" h="1093" extrusionOk="0">
                  <a:moveTo>
                    <a:pt x="144" y="1"/>
                  </a:moveTo>
                  <a:cubicBezTo>
                    <a:pt x="77" y="1"/>
                    <a:pt x="12" y="46"/>
                    <a:pt x="9" y="142"/>
                  </a:cubicBezTo>
                  <a:cubicBezTo>
                    <a:pt x="0" y="332"/>
                    <a:pt x="12" y="511"/>
                    <a:pt x="73" y="690"/>
                  </a:cubicBezTo>
                  <a:cubicBezTo>
                    <a:pt x="103" y="773"/>
                    <a:pt x="134" y="860"/>
                    <a:pt x="183" y="937"/>
                  </a:cubicBezTo>
                  <a:cubicBezTo>
                    <a:pt x="237" y="1024"/>
                    <a:pt x="302" y="1047"/>
                    <a:pt x="396" y="1085"/>
                  </a:cubicBezTo>
                  <a:cubicBezTo>
                    <a:pt x="409" y="1090"/>
                    <a:pt x="422" y="1092"/>
                    <a:pt x="436" y="1092"/>
                  </a:cubicBezTo>
                  <a:cubicBezTo>
                    <a:pt x="510" y="1092"/>
                    <a:pt x="585" y="1018"/>
                    <a:pt x="579" y="944"/>
                  </a:cubicBezTo>
                  <a:cubicBezTo>
                    <a:pt x="571" y="788"/>
                    <a:pt x="510" y="705"/>
                    <a:pt x="438" y="568"/>
                  </a:cubicBezTo>
                  <a:cubicBezTo>
                    <a:pt x="370" y="439"/>
                    <a:pt x="316" y="286"/>
                    <a:pt x="297" y="142"/>
                  </a:cubicBezTo>
                  <a:cubicBezTo>
                    <a:pt x="285" y="49"/>
                    <a:pt x="213" y="1"/>
                    <a:pt x="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4"/>
            <p:cNvSpPr/>
            <p:nvPr/>
          </p:nvSpPr>
          <p:spPr>
            <a:xfrm rot="10800000" flipH="1">
              <a:off x="1075066" y="268020"/>
              <a:ext cx="24234" cy="32111"/>
            </a:xfrm>
            <a:custGeom>
              <a:avLst/>
              <a:gdLst/>
              <a:ahLst/>
              <a:cxnLst/>
              <a:rect l="l" t="t" r="r" b="b"/>
              <a:pathLst>
                <a:path w="883" h="1170" extrusionOk="0">
                  <a:moveTo>
                    <a:pt x="194" y="0"/>
                  </a:moveTo>
                  <a:cubicBezTo>
                    <a:pt x="98" y="0"/>
                    <a:pt x="0" y="114"/>
                    <a:pt x="63" y="213"/>
                  </a:cubicBezTo>
                  <a:cubicBezTo>
                    <a:pt x="161" y="369"/>
                    <a:pt x="249" y="522"/>
                    <a:pt x="333" y="685"/>
                  </a:cubicBezTo>
                  <a:cubicBezTo>
                    <a:pt x="409" y="829"/>
                    <a:pt x="466" y="1024"/>
                    <a:pt x="599" y="1129"/>
                  </a:cubicBezTo>
                  <a:cubicBezTo>
                    <a:pt x="633" y="1156"/>
                    <a:pt x="676" y="1169"/>
                    <a:pt x="718" y="1169"/>
                  </a:cubicBezTo>
                  <a:cubicBezTo>
                    <a:pt x="802" y="1169"/>
                    <a:pt x="883" y="1116"/>
                    <a:pt x="880" y="1012"/>
                  </a:cubicBezTo>
                  <a:cubicBezTo>
                    <a:pt x="873" y="822"/>
                    <a:pt x="744" y="659"/>
                    <a:pt x="637" y="506"/>
                  </a:cubicBezTo>
                  <a:cubicBezTo>
                    <a:pt x="526" y="346"/>
                    <a:pt x="409" y="194"/>
                    <a:pt x="287" y="46"/>
                  </a:cubicBezTo>
                  <a:cubicBezTo>
                    <a:pt x="261" y="14"/>
                    <a:pt x="228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4"/>
            <p:cNvSpPr/>
            <p:nvPr/>
          </p:nvSpPr>
          <p:spPr>
            <a:xfrm rot="10800000" flipH="1">
              <a:off x="1096390" y="294065"/>
              <a:ext cx="24755" cy="33675"/>
            </a:xfrm>
            <a:custGeom>
              <a:avLst/>
              <a:gdLst/>
              <a:ahLst/>
              <a:cxnLst/>
              <a:rect l="l" t="t" r="r" b="b"/>
              <a:pathLst>
                <a:path w="902" h="1227" extrusionOk="0">
                  <a:moveTo>
                    <a:pt x="231" y="0"/>
                  </a:moveTo>
                  <a:cubicBezTo>
                    <a:pt x="138" y="0"/>
                    <a:pt x="38" y="80"/>
                    <a:pt x="31" y="182"/>
                  </a:cubicBezTo>
                  <a:cubicBezTo>
                    <a:pt x="0" y="565"/>
                    <a:pt x="316" y="1219"/>
                    <a:pt x="753" y="1227"/>
                  </a:cubicBezTo>
                  <a:cubicBezTo>
                    <a:pt x="755" y="1227"/>
                    <a:pt x="757" y="1227"/>
                    <a:pt x="760" y="1227"/>
                  </a:cubicBezTo>
                  <a:cubicBezTo>
                    <a:pt x="844" y="1227"/>
                    <a:pt x="901" y="1141"/>
                    <a:pt x="883" y="1060"/>
                  </a:cubicBezTo>
                  <a:cubicBezTo>
                    <a:pt x="844" y="900"/>
                    <a:pt x="704" y="737"/>
                    <a:pt x="609" y="600"/>
                  </a:cubicBezTo>
                  <a:cubicBezTo>
                    <a:pt x="498" y="440"/>
                    <a:pt x="449" y="265"/>
                    <a:pt x="365" y="91"/>
                  </a:cubicBezTo>
                  <a:cubicBezTo>
                    <a:pt x="335" y="27"/>
                    <a:pt x="284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4"/>
            <p:cNvSpPr/>
            <p:nvPr/>
          </p:nvSpPr>
          <p:spPr>
            <a:xfrm rot="10800000" flipH="1">
              <a:off x="1032306" y="203058"/>
              <a:ext cx="22779" cy="34608"/>
            </a:xfrm>
            <a:custGeom>
              <a:avLst/>
              <a:gdLst/>
              <a:ahLst/>
              <a:cxnLst/>
              <a:rect l="l" t="t" r="r" b="b"/>
              <a:pathLst>
                <a:path w="830" h="1261" extrusionOk="0">
                  <a:moveTo>
                    <a:pt x="171" y="1"/>
                  </a:moveTo>
                  <a:cubicBezTo>
                    <a:pt x="87" y="1"/>
                    <a:pt x="0" y="89"/>
                    <a:pt x="28" y="180"/>
                  </a:cubicBezTo>
                  <a:cubicBezTo>
                    <a:pt x="85" y="374"/>
                    <a:pt x="176" y="568"/>
                    <a:pt x="259" y="755"/>
                  </a:cubicBezTo>
                  <a:cubicBezTo>
                    <a:pt x="340" y="929"/>
                    <a:pt x="404" y="1135"/>
                    <a:pt x="579" y="1238"/>
                  </a:cubicBezTo>
                  <a:cubicBezTo>
                    <a:pt x="605" y="1253"/>
                    <a:pt x="632" y="1260"/>
                    <a:pt x="658" y="1260"/>
                  </a:cubicBezTo>
                  <a:cubicBezTo>
                    <a:pt x="738" y="1260"/>
                    <a:pt x="806" y="1191"/>
                    <a:pt x="815" y="1104"/>
                  </a:cubicBezTo>
                  <a:cubicBezTo>
                    <a:pt x="830" y="906"/>
                    <a:pt x="689" y="724"/>
                    <a:pt x="591" y="561"/>
                  </a:cubicBezTo>
                  <a:cubicBezTo>
                    <a:pt x="488" y="382"/>
                    <a:pt x="385" y="203"/>
                    <a:pt x="259" y="43"/>
                  </a:cubicBezTo>
                  <a:cubicBezTo>
                    <a:pt x="234" y="13"/>
                    <a:pt x="203" y="1"/>
                    <a:pt x="1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44"/>
            <p:cNvSpPr/>
            <p:nvPr/>
          </p:nvSpPr>
          <p:spPr>
            <a:xfrm rot="10800000" flipH="1">
              <a:off x="1078139" y="200121"/>
              <a:ext cx="21160" cy="28433"/>
            </a:xfrm>
            <a:custGeom>
              <a:avLst/>
              <a:gdLst/>
              <a:ahLst/>
              <a:cxnLst/>
              <a:rect l="l" t="t" r="r" b="b"/>
              <a:pathLst>
                <a:path w="771" h="1036" extrusionOk="0">
                  <a:moveTo>
                    <a:pt x="149" y="0"/>
                  </a:moveTo>
                  <a:cubicBezTo>
                    <a:pt x="77" y="0"/>
                    <a:pt x="1" y="69"/>
                    <a:pt x="31" y="145"/>
                  </a:cubicBezTo>
                  <a:cubicBezTo>
                    <a:pt x="141" y="423"/>
                    <a:pt x="225" y="811"/>
                    <a:pt x="472" y="1001"/>
                  </a:cubicBezTo>
                  <a:cubicBezTo>
                    <a:pt x="504" y="1025"/>
                    <a:pt x="537" y="1036"/>
                    <a:pt x="568" y="1036"/>
                  </a:cubicBezTo>
                  <a:cubicBezTo>
                    <a:pt x="681" y="1036"/>
                    <a:pt x="771" y="895"/>
                    <a:pt x="753" y="783"/>
                  </a:cubicBezTo>
                  <a:cubicBezTo>
                    <a:pt x="734" y="636"/>
                    <a:pt x="605" y="499"/>
                    <a:pt x="517" y="381"/>
                  </a:cubicBezTo>
                  <a:cubicBezTo>
                    <a:pt x="426" y="259"/>
                    <a:pt x="319" y="149"/>
                    <a:pt x="225" y="35"/>
                  </a:cubicBezTo>
                  <a:cubicBezTo>
                    <a:pt x="204" y="11"/>
                    <a:pt x="177" y="0"/>
                    <a:pt x="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44"/>
            <p:cNvSpPr/>
            <p:nvPr/>
          </p:nvSpPr>
          <p:spPr>
            <a:xfrm rot="10800000" flipH="1">
              <a:off x="1065460" y="131591"/>
              <a:ext cx="20803" cy="30601"/>
            </a:xfrm>
            <a:custGeom>
              <a:avLst/>
              <a:gdLst/>
              <a:ahLst/>
              <a:cxnLst/>
              <a:rect l="l" t="t" r="r" b="b"/>
              <a:pathLst>
                <a:path w="758" h="1115" extrusionOk="0">
                  <a:moveTo>
                    <a:pt x="168" y="0"/>
                  </a:moveTo>
                  <a:cubicBezTo>
                    <a:pt x="86" y="0"/>
                    <a:pt x="1" y="72"/>
                    <a:pt x="37" y="160"/>
                  </a:cubicBezTo>
                  <a:cubicBezTo>
                    <a:pt x="143" y="423"/>
                    <a:pt x="197" y="685"/>
                    <a:pt x="276" y="951"/>
                  </a:cubicBezTo>
                  <a:cubicBezTo>
                    <a:pt x="311" y="1065"/>
                    <a:pt x="399" y="1115"/>
                    <a:pt x="488" y="1115"/>
                  </a:cubicBezTo>
                  <a:cubicBezTo>
                    <a:pt x="621" y="1115"/>
                    <a:pt x="757" y="1003"/>
                    <a:pt x="721" y="829"/>
                  </a:cubicBezTo>
                  <a:cubicBezTo>
                    <a:pt x="660" y="537"/>
                    <a:pt x="458" y="244"/>
                    <a:pt x="253" y="35"/>
                  </a:cubicBezTo>
                  <a:cubicBezTo>
                    <a:pt x="230" y="11"/>
                    <a:pt x="199" y="0"/>
                    <a:pt x="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/>
          <p:cNvSpPr/>
          <p:nvPr/>
        </p:nvSpPr>
        <p:spPr>
          <a:xfrm>
            <a:off x="104156" y="4596527"/>
            <a:ext cx="3765774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F8F8F8"/>
                </a:solidFill>
                <a:latin typeface="+mn-lt"/>
              </a:rPr>
              <a:t>Project - Digital Skill Fair 33.0 – </a:t>
            </a:r>
            <a:r>
              <a:rPr lang="en-US" b="1" dirty="0" err="1" smtClean="0">
                <a:solidFill>
                  <a:srgbClr val="F8F8F8"/>
                </a:solidFill>
                <a:latin typeface="+mn-lt"/>
              </a:rPr>
              <a:t>Dibimbing</a:t>
            </a:r>
            <a:endParaRPr lang="en-US" b="1" dirty="0" smtClean="0">
              <a:solidFill>
                <a:srgbClr val="F8F8F8"/>
              </a:solidFill>
              <a:latin typeface="+mn-lt"/>
            </a:endParaRPr>
          </a:p>
          <a:p>
            <a:r>
              <a:rPr lang="en-US" b="1" dirty="0">
                <a:solidFill>
                  <a:srgbClr val="F8F8F8"/>
                </a:solidFill>
                <a:latin typeface="+mn-lt"/>
              </a:rPr>
              <a:t>b</a:t>
            </a:r>
            <a:r>
              <a:rPr lang="en-US" b="1" dirty="0" smtClean="0">
                <a:solidFill>
                  <a:srgbClr val="F8F8F8"/>
                </a:solidFill>
                <a:latin typeface="+mn-lt"/>
              </a:rPr>
              <a:t>y : </a:t>
            </a:r>
            <a:r>
              <a:rPr lang="en-US" b="1" dirty="0" err="1" smtClean="0">
                <a:solidFill>
                  <a:srgbClr val="F8F8F8"/>
                </a:solidFill>
                <a:latin typeface="+mn-lt"/>
              </a:rPr>
              <a:t>Maulidya</a:t>
            </a:r>
            <a:r>
              <a:rPr lang="en-US" b="1" dirty="0" smtClean="0">
                <a:solidFill>
                  <a:srgbClr val="F8F8F8"/>
                </a:solidFill>
                <a:latin typeface="+mn-lt"/>
              </a:rPr>
              <a:t> </a:t>
            </a:r>
            <a:r>
              <a:rPr lang="en-US" b="1" dirty="0" err="1" smtClean="0">
                <a:solidFill>
                  <a:srgbClr val="F8F8F8"/>
                </a:solidFill>
                <a:latin typeface="+mn-lt"/>
              </a:rPr>
              <a:t>Nur</a:t>
            </a:r>
            <a:r>
              <a:rPr lang="en-US" b="1" dirty="0" smtClean="0">
                <a:solidFill>
                  <a:srgbClr val="F8F8F8"/>
                </a:solidFill>
                <a:latin typeface="+mn-lt"/>
              </a:rPr>
              <a:t> </a:t>
            </a:r>
            <a:r>
              <a:rPr lang="en-US" b="1" dirty="0" err="1" smtClean="0">
                <a:solidFill>
                  <a:srgbClr val="F8F8F8"/>
                </a:solidFill>
                <a:latin typeface="+mn-lt"/>
              </a:rPr>
              <a:t>Shafira</a:t>
            </a:r>
            <a:endParaRPr lang="en-US" b="1" dirty="0" smtClean="0">
              <a:solidFill>
                <a:srgbClr val="F8F8F8"/>
              </a:solidFill>
              <a:latin typeface="+mn-lt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9" name="Google Shape;4739;p60"/>
          <p:cNvSpPr txBox="1">
            <a:spLocks noGrp="1"/>
          </p:cNvSpPr>
          <p:nvPr>
            <p:ph type="title"/>
          </p:nvPr>
        </p:nvSpPr>
        <p:spPr>
          <a:xfrm>
            <a:off x="4233258" y="2183843"/>
            <a:ext cx="4665051" cy="9213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 smtClean="0"/>
              <a:t>THANK YOU!</a:t>
            </a:r>
            <a:endParaRPr sz="5400" dirty="0"/>
          </a:p>
        </p:txBody>
      </p:sp>
      <p:sp>
        <p:nvSpPr>
          <p:cNvPr id="4740" name="Google Shape;4740;p60"/>
          <p:cNvSpPr txBox="1">
            <a:spLocks noGrp="1"/>
          </p:cNvSpPr>
          <p:nvPr>
            <p:ph type="subTitle" idx="1"/>
          </p:nvPr>
        </p:nvSpPr>
        <p:spPr>
          <a:xfrm>
            <a:off x="2971800" y="3485818"/>
            <a:ext cx="5410200" cy="1295732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en-US" dirty="0" smtClean="0">
                <a:solidFill>
                  <a:srgbClr val="002060"/>
                </a:solidFill>
                <a:hlinkClick r:id="rId3"/>
              </a:rPr>
              <a:t>www.linkedin.com/in/maulidya-nur-shafira</a:t>
            </a:r>
            <a:endParaRPr lang="en" dirty="0" smtClean="0">
              <a:solidFill>
                <a:srgbClr val="002060"/>
              </a:solidFill>
            </a:endParaRPr>
          </a:p>
          <a:p>
            <a:pPr marL="0" lvl="0" indent="0" algn="ctr">
              <a:buClr>
                <a:schemeClr val="dk1"/>
              </a:buClr>
              <a:buSzPts val="1100"/>
            </a:pPr>
            <a:endParaRPr lang="en" dirty="0" smtClean="0">
              <a:solidFill>
                <a:srgbClr val="002060"/>
              </a:solidFill>
            </a:endParaRPr>
          </a:p>
          <a:p>
            <a:pPr marL="0" lvl="0" indent="0">
              <a:buClr>
                <a:schemeClr val="dk1"/>
              </a:buClr>
              <a:buSzPts val="1100"/>
            </a:pPr>
            <a:r>
              <a:rPr lang="en" dirty="0">
                <a:solidFill>
                  <a:srgbClr val="F8F8F8"/>
                </a:solidFill>
              </a:rPr>
              <a:t> </a:t>
            </a:r>
            <a:r>
              <a:rPr lang="en" dirty="0" smtClean="0">
                <a:solidFill>
                  <a:srgbClr val="F8F8F8"/>
                </a:solidFill>
              </a:rPr>
              <a:t>            </a:t>
            </a:r>
            <a:r>
              <a:rPr lang="en-US" dirty="0" smtClean="0">
                <a:solidFill>
                  <a:srgbClr val="F8F8F8"/>
                </a:solidFill>
                <a:hlinkClick r:id="rId4"/>
              </a:rPr>
              <a:t>m</a:t>
            </a:r>
            <a:r>
              <a:rPr lang="en" dirty="0" smtClean="0">
                <a:solidFill>
                  <a:srgbClr val="F8F8F8"/>
                </a:solidFill>
                <a:hlinkClick r:id="rId4"/>
              </a:rPr>
              <a:t>aulidia.jbr18@gmail.com</a:t>
            </a:r>
            <a:endParaRPr lang="en" dirty="0" smtClean="0">
              <a:solidFill>
                <a:srgbClr val="F8F8F8"/>
              </a:solidFill>
            </a:endParaRPr>
          </a:p>
          <a:p>
            <a:pPr marL="0" lvl="0" indent="0">
              <a:buClr>
                <a:schemeClr val="dk1"/>
              </a:buClr>
              <a:buSzPts val="1100"/>
            </a:pPr>
            <a:endParaRPr lang="en" dirty="0">
              <a:solidFill>
                <a:srgbClr val="F8F8F8"/>
              </a:solidFill>
            </a:endParaRPr>
          </a:p>
          <a:p>
            <a:pPr marL="0" indent="0">
              <a:buClr>
                <a:schemeClr val="dk1"/>
              </a:buClr>
              <a:buSzPts val="1100"/>
            </a:pPr>
            <a:r>
              <a:rPr lang="en-US" sz="1200" dirty="0" smtClean="0">
                <a:hlinkClick r:id="rId5"/>
              </a:rPr>
              <a:t>https</a:t>
            </a:r>
            <a:r>
              <a:rPr lang="en-US" sz="1200" dirty="0">
                <a:hlinkClick r:id="rId5"/>
              </a:rPr>
              <a:t>://github.com/maulidyanurshafira/DigitalSkillFair_DataScience</a:t>
            </a:r>
            <a:endParaRPr lang="en" sz="1200" dirty="0">
              <a:solidFill>
                <a:srgbClr val="F8F8F8"/>
              </a:solidFill>
            </a:endParaRPr>
          </a:p>
          <a:p>
            <a:pPr marL="0" lvl="0" indent="0" algn="just">
              <a:buClr>
                <a:schemeClr val="dk1"/>
              </a:buClr>
              <a:buSzPts val="1100"/>
            </a:pPr>
            <a:endParaRPr lang="en" dirty="0" smtClean="0">
              <a:solidFill>
                <a:srgbClr val="F8F8F8"/>
              </a:solidFill>
            </a:endParaRPr>
          </a:p>
        </p:txBody>
      </p:sp>
      <p:grpSp>
        <p:nvGrpSpPr>
          <p:cNvPr id="4748" name="Google Shape;4748;p60"/>
          <p:cNvGrpSpPr/>
          <p:nvPr/>
        </p:nvGrpSpPr>
        <p:grpSpPr>
          <a:xfrm>
            <a:off x="4500029" y="3606367"/>
            <a:ext cx="335728" cy="307898"/>
            <a:chOff x="3752358" y="3817349"/>
            <a:chExt cx="346056" cy="345674"/>
          </a:xfrm>
        </p:grpSpPr>
        <p:sp>
          <p:nvSpPr>
            <p:cNvPr id="4749" name="Google Shape;4749;p60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4750" name="Google Shape;4750;p60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4751" name="Google Shape;4751;p60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4752" name="Google Shape;4752;p60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6"/>
                </a:solidFill>
              </a:endParaRPr>
            </a:p>
          </p:txBody>
        </p:sp>
      </p:grpSp>
      <p:grpSp>
        <p:nvGrpSpPr>
          <p:cNvPr id="4756" name="Google Shape;4756;p60"/>
          <p:cNvGrpSpPr/>
          <p:nvPr/>
        </p:nvGrpSpPr>
        <p:grpSpPr>
          <a:xfrm rot="4800836">
            <a:off x="803920" y="1225995"/>
            <a:ext cx="3056436" cy="3711021"/>
            <a:chOff x="525237" y="1310294"/>
            <a:chExt cx="3056591" cy="3711209"/>
          </a:xfrm>
        </p:grpSpPr>
        <p:sp>
          <p:nvSpPr>
            <p:cNvPr id="4757" name="Google Shape;4757;p60"/>
            <p:cNvSpPr/>
            <p:nvPr/>
          </p:nvSpPr>
          <p:spPr>
            <a:xfrm>
              <a:off x="1410050" y="2962458"/>
              <a:ext cx="1206850" cy="1741509"/>
            </a:xfrm>
            <a:custGeom>
              <a:avLst/>
              <a:gdLst/>
              <a:ahLst/>
              <a:cxnLst/>
              <a:rect l="l" t="t" r="r" b="b"/>
              <a:pathLst>
                <a:path w="36741" h="53018" extrusionOk="0">
                  <a:moveTo>
                    <a:pt x="527" y="1"/>
                  </a:moveTo>
                  <a:lnTo>
                    <a:pt x="493" y="1"/>
                  </a:lnTo>
                  <a:cubicBezTo>
                    <a:pt x="247" y="1"/>
                    <a:pt x="1" y="247"/>
                    <a:pt x="35" y="493"/>
                  </a:cubicBezTo>
                  <a:cubicBezTo>
                    <a:pt x="35" y="595"/>
                    <a:pt x="357" y="10297"/>
                    <a:pt x="4919" y="21518"/>
                  </a:cubicBezTo>
                  <a:cubicBezTo>
                    <a:pt x="9133" y="31924"/>
                    <a:pt x="17942" y="45796"/>
                    <a:pt x="35993" y="52983"/>
                  </a:cubicBezTo>
                  <a:cubicBezTo>
                    <a:pt x="36070" y="53017"/>
                    <a:pt x="36104" y="53017"/>
                    <a:pt x="36172" y="53017"/>
                  </a:cubicBezTo>
                  <a:cubicBezTo>
                    <a:pt x="36350" y="53017"/>
                    <a:pt x="36563" y="52915"/>
                    <a:pt x="36631" y="52703"/>
                  </a:cubicBezTo>
                  <a:cubicBezTo>
                    <a:pt x="36741" y="52456"/>
                    <a:pt x="36597" y="52168"/>
                    <a:pt x="36350" y="52100"/>
                  </a:cubicBezTo>
                  <a:cubicBezTo>
                    <a:pt x="18655" y="45023"/>
                    <a:pt x="9982" y="31389"/>
                    <a:pt x="5837" y="21195"/>
                  </a:cubicBezTo>
                  <a:cubicBezTo>
                    <a:pt x="1309" y="10118"/>
                    <a:pt x="995" y="561"/>
                    <a:pt x="995" y="459"/>
                  </a:cubicBezTo>
                  <a:cubicBezTo>
                    <a:pt x="995" y="213"/>
                    <a:pt x="782" y="1"/>
                    <a:pt x="527" y="1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60"/>
            <p:cNvSpPr/>
            <p:nvPr/>
          </p:nvSpPr>
          <p:spPr>
            <a:xfrm>
              <a:off x="1887751" y="4152818"/>
              <a:ext cx="1363960" cy="469949"/>
            </a:xfrm>
            <a:custGeom>
              <a:avLst/>
              <a:gdLst/>
              <a:ahLst/>
              <a:cxnLst/>
              <a:rect l="l" t="t" r="r" b="b"/>
              <a:pathLst>
                <a:path w="41524" h="14307" extrusionOk="0">
                  <a:moveTo>
                    <a:pt x="5599" y="1"/>
                  </a:moveTo>
                  <a:cubicBezTo>
                    <a:pt x="2167" y="1"/>
                    <a:pt x="502" y="816"/>
                    <a:pt x="358" y="884"/>
                  </a:cubicBezTo>
                  <a:cubicBezTo>
                    <a:pt x="111" y="1029"/>
                    <a:pt x="1" y="1309"/>
                    <a:pt x="145" y="1564"/>
                  </a:cubicBezTo>
                  <a:cubicBezTo>
                    <a:pt x="213" y="1734"/>
                    <a:pt x="392" y="1810"/>
                    <a:pt x="570" y="1810"/>
                  </a:cubicBezTo>
                  <a:cubicBezTo>
                    <a:pt x="638" y="1810"/>
                    <a:pt x="748" y="1810"/>
                    <a:pt x="816" y="1776"/>
                  </a:cubicBezTo>
                  <a:cubicBezTo>
                    <a:pt x="816" y="1734"/>
                    <a:pt x="2379" y="995"/>
                    <a:pt x="5599" y="995"/>
                  </a:cubicBezTo>
                  <a:cubicBezTo>
                    <a:pt x="8963" y="995"/>
                    <a:pt x="14162" y="1810"/>
                    <a:pt x="21416" y="5132"/>
                  </a:cubicBezTo>
                  <a:cubicBezTo>
                    <a:pt x="35892" y="11792"/>
                    <a:pt x="40674" y="14196"/>
                    <a:pt x="40742" y="14230"/>
                  </a:cubicBezTo>
                  <a:cubicBezTo>
                    <a:pt x="40819" y="14264"/>
                    <a:pt x="40887" y="14306"/>
                    <a:pt x="40955" y="14306"/>
                  </a:cubicBezTo>
                  <a:cubicBezTo>
                    <a:pt x="41133" y="14306"/>
                    <a:pt x="41311" y="14196"/>
                    <a:pt x="41379" y="14017"/>
                  </a:cubicBezTo>
                  <a:cubicBezTo>
                    <a:pt x="41524" y="13771"/>
                    <a:pt x="41413" y="13491"/>
                    <a:pt x="41167" y="13380"/>
                  </a:cubicBezTo>
                  <a:cubicBezTo>
                    <a:pt x="41133" y="13346"/>
                    <a:pt x="36316" y="10908"/>
                    <a:pt x="21841" y="4248"/>
                  </a:cubicBezTo>
                  <a:cubicBezTo>
                    <a:pt x="14442" y="850"/>
                    <a:pt x="9099" y="1"/>
                    <a:pt x="5599" y="1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60"/>
            <p:cNvSpPr/>
            <p:nvPr/>
          </p:nvSpPr>
          <p:spPr>
            <a:xfrm>
              <a:off x="1442700" y="1820646"/>
              <a:ext cx="193964" cy="581269"/>
            </a:xfrm>
            <a:custGeom>
              <a:avLst/>
              <a:gdLst/>
              <a:ahLst/>
              <a:cxnLst/>
              <a:rect l="l" t="t" r="r" b="b"/>
              <a:pathLst>
                <a:path w="5905" h="17696" extrusionOk="0">
                  <a:moveTo>
                    <a:pt x="5556" y="1"/>
                  </a:moveTo>
                  <a:cubicBezTo>
                    <a:pt x="5446" y="1"/>
                    <a:pt x="5344" y="69"/>
                    <a:pt x="5267" y="179"/>
                  </a:cubicBezTo>
                  <a:cubicBezTo>
                    <a:pt x="5233" y="247"/>
                    <a:pt x="884" y="7400"/>
                    <a:pt x="1" y="17347"/>
                  </a:cubicBezTo>
                  <a:cubicBezTo>
                    <a:pt x="1" y="17517"/>
                    <a:pt x="136" y="17662"/>
                    <a:pt x="315" y="17662"/>
                  </a:cubicBezTo>
                  <a:lnTo>
                    <a:pt x="315" y="17696"/>
                  </a:lnTo>
                  <a:cubicBezTo>
                    <a:pt x="493" y="17696"/>
                    <a:pt x="638" y="17560"/>
                    <a:pt x="672" y="17381"/>
                  </a:cubicBezTo>
                  <a:cubicBezTo>
                    <a:pt x="1521" y="7612"/>
                    <a:pt x="5769" y="570"/>
                    <a:pt x="5837" y="494"/>
                  </a:cubicBezTo>
                  <a:cubicBezTo>
                    <a:pt x="5905" y="358"/>
                    <a:pt x="5871" y="145"/>
                    <a:pt x="5692" y="69"/>
                  </a:cubicBezTo>
                  <a:cubicBezTo>
                    <a:pt x="5658" y="35"/>
                    <a:pt x="5590" y="1"/>
                    <a:pt x="5556" y="1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60"/>
            <p:cNvSpPr/>
            <p:nvPr/>
          </p:nvSpPr>
          <p:spPr>
            <a:xfrm>
              <a:off x="1552937" y="1820646"/>
              <a:ext cx="301376" cy="141803"/>
            </a:xfrm>
            <a:custGeom>
              <a:avLst/>
              <a:gdLst/>
              <a:ahLst/>
              <a:cxnLst/>
              <a:rect l="l" t="t" r="r" b="b"/>
              <a:pathLst>
                <a:path w="9175" h="4317" extrusionOk="0">
                  <a:moveTo>
                    <a:pt x="8818" y="1"/>
                  </a:moveTo>
                  <a:lnTo>
                    <a:pt x="8750" y="1"/>
                  </a:lnTo>
                  <a:cubicBezTo>
                    <a:pt x="1954" y="1097"/>
                    <a:pt x="178" y="3679"/>
                    <a:pt x="110" y="3790"/>
                  </a:cubicBezTo>
                  <a:cubicBezTo>
                    <a:pt x="0" y="3968"/>
                    <a:pt x="43" y="4138"/>
                    <a:pt x="178" y="4248"/>
                  </a:cubicBezTo>
                  <a:cubicBezTo>
                    <a:pt x="255" y="4282"/>
                    <a:pt x="323" y="4316"/>
                    <a:pt x="357" y="4316"/>
                  </a:cubicBezTo>
                  <a:cubicBezTo>
                    <a:pt x="467" y="4316"/>
                    <a:pt x="569" y="4248"/>
                    <a:pt x="637" y="4180"/>
                  </a:cubicBezTo>
                  <a:cubicBezTo>
                    <a:pt x="680" y="4138"/>
                    <a:pt x="2336" y="1700"/>
                    <a:pt x="8852" y="638"/>
                  </a:cubicBezTo>
                  <a:cubicBezTo>
                    <a:pt x="9030" y="638"/>
                    <a:pt x="9174" y="460"/>
                    <a:pt x="9132" y="281"/>
                  </a:cubicBezTo>
                  <a:cubicBezTo>
                    <a:pt x="9098" y="103"/>
                    <a:pt x="8962" y="1"/>
                    <a:pt x="8818" y="1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60"/>
            <p:cNvSpPr/>
            <p:nvPr/>
          </p:nvSpPr>
          <p:spPr>
            <a:xfrm>
              <a:off x="1319358" y="1421910"/>
              <a:ext cx="193143" cy="728886"/>
            </a:xfrm>
            <a:custGeom>
              <a:avLst/>
              <a:gdLst/>
              <a:ahLst/>
              <a:cxnLst/>
              <a:rect l="l" t="t" r="r" b="b"/>
              <a:pathLst>
                <a:path w="5880" h="22190" extrusionOk="0">
                  <a:moveTo>
                    <a:pt x="2617" y="1"/>
                  </a:moveTo>
                  <a:cubicBezTo>
                    <a:pt x="2583" y="1"/>
                    <a:pt x="2515" y="35"/>
                    <a:pt x="2439" y="35"/>
                  </a:cubicBezTo>
                  <a:cubicBezTo>
                    <a:pt x="2337" y="35"/>
                    <a:pt x="2227" y="69"/>
                    <a:pt x="2125" y="103"/>
                  </a:cubicBezTo>
                  <a:cubicBezTo>
                    <a:pt x="1063" y="527"/>
                    <a:pt x="69" y="2303"/>
                    <a:pt x="1" y="5378"/>
                  </a:cubicBezTo>
                  <a:lnTo>
                    <a:pt x="1" y="5735"/>
                  </a:lnTo>
                  <a:cubicBezTo>
                    <a:pt x="1" y="5837"/>
                    <a:pt x="1" y="5947"/>
                    <a:pt x="35" y="6083"/>
                  </a:cubicBezTo>
                  <a:cubicBezTo>
                    <a:pt x="35" y="7077"/>
                    <a:pt x="213" y="8173"/>
                    <a:pt x="426" y="9269"/>
                  </a:cubicBezTo>
                  <a:cubicBezTo>
                    <a:pt x="460" y="9413"/>
                    <a:pt x="494" y="9557"/>
                    <a:pt x="528" y="9693"/>
                  </a:cubicBezTo>
                  <a:lnTo>
                    <a:pt x="528" y="9693"/>
                  </a:lnTo>
                  <a:cubicBezTo>
                    <a:pt x="850" y="11256"/>
                    <a:pt x="1377" y="12845"/>
                    <a:pt x="1912" y="14366"/>
                  </a:cubicBezTo>
                  <a:cubicBezTo>
                    <a:pt x="1980" y="14510"/>
                    <a:pt x="2014" y="14688"/>
                    <a:pt x="2091" y="14833"/>
                  </a:cubicBezTo>
                  <a:cubicBezTo>
                    <a:pt x="3254" y="17942"/>
                    <a:pt x="4605" y="20669"/>
                    <a:pt x="5132" y="21731"/>
                  </a:cubicBezTo>
                  <a:cubicBezTo>
                    <a:pt x="5276" y="22053"/>
                    <a:pt x="5378" y="22189"/>
                    <a:pt x="5378" y="22189"/>
                  </a:cubicBezTo>
                  <a:cubicBezTo>
                    <a:pt x="5412" y="22053"/>
                    <a:pt x="5455" y="21875"/>
                    <a:pt x="5455" y="21731"/>
                  </a:cubicBezTo>
                  <a:lnTo>
                    <a:pt x="5455" y="21731"/>
                  </a:lnTo>
                  <a:cubicBezTo>
                    <a:pt x="5803" y="19573"/>
                    <a:pt x="5879" y="16277"/>
                    <a:pt x="5735" y="12989"/>
                  </a:cubicBezTo>
                  <a:lnTo>
                    <a:pt x="5735" y="12386"/>
                  </a:lnTo>
                  <a:cubicBezTo>
                    <a:pt x="5667" y="10900"/>
                    <a:pt x="5556" y="9413"/>
                    <a:pt x="5412" y="8037"/>
                  </a:cubicBezTo>
                  <a:cubicBezTo>
                    <a:pt x="5412" y="7858"/>
                    <a:pt x="5378" y="7680"/>
                    <a:pt x="5378" y="7502"/>
                  </a:cubicBezTo>
                  <a:lnTo>
                    <a:pt x="5378" y="7502"/>
                  </a:lnTo>
                  <a:cubicBezTo>
                    <a:pt x="5276" y="6474"/>
                    <a:pt x="5132" y="5522"/>
                    <a:pt x="5030" y="4673"/>
                  </a:cubicBezTo>
                  <a:cubicBezTo>
                    <a:pt x="4987" y="4528"/>
                    <a:pt x="4987" y="4384"/>
                    <a:pt x="4953" y="4282"/>
                  </a:cubicBezTo>
                  <a:cubicBezTo>
                    <a:pt x="4817" y="3399"/>
                    <a:pt x="4673" y="2685"/>
                    <a:pt x="4529" y="2124"/>
                  </a:cubicBezTo>
                  <a:cubicBezTo>
                    <a:pt x="4138" y="706"/>
                    <a:pt x="3399" y="1"/>
                    <a:pt x="2617" y="1"/>
                  </a:cubicBezTo>
                  <a:close/>
                </a:path>
              </a:pathLst>
            </a:custGeom>
            <a:solidFill>
              <a:srgbClr val="83B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60"/>
            <p:cNvSpPr/>
            <p:nvPr/>
          </p:nvSpPr>
          <p:spPr>
            <a:xfrm>
              <a:off x="1389126" y="1423027"/>
              <a:ext cx="109415" cy="727769"/>
            </a:xfrm>
            <a:custGeom>
              <a:avLst/>
              <a:gdLst/>
              <a:ahLst/>
              <a:cxnLst/>
              <a:rect l="l" t="t" r="r" b="b"/>
              <a:pathLst>
                <a:path w="3331" h="22156" extrusionOk="0">
                  <a:moveTo>
                    <a:pt x="315" y="1"/>
                  </a:moveTo>
                  <a:cubicBezTo>
                    <a:pt x="213" y="1"/>
                    <a:pt x="103" y="35"/>
                    <a:pt x="1" y="69"/>
                  </a:cubicBezTo>
                  <a:cubicBezTo>
                    <a:pt x="145" y="1029"/>
                    <a:pt x="425" y="3399"/>
                    <a:pt x="782" y="6338"/>
                  </a:cubicBezTo>
                  <a:lnTo>
                    <a:pt x="782" y="6372"/>
                  </a:lnTo>
                  <a:lnTo>
                    <a:pt x="782" y="6372"/>
                  </a:lnTo>
                  <a:lnTo>
                    <a:pt x="782" y="6406"/>
                  </a:lnTo>
                  <a:cubicBezTo>
                    <a:pt x="816" y="6474"/>
                    <a:pt x="816" y="6550"/>
                    <a:pt x="816" y="6618"/>
                  </a:cubicBezTo>
                  <a:cubicBezTo>
                    <a:pt x="850" y="6729"/>
                    <a:pt x="850" y="6865"/>
                    <a:pt x="884" y="7009"/>
                  </a:cubicBezTo>
                  <a:cubicBezTo>
                    <a:pt x="994" y="8071"/>
                    <a:pt x="1164" y="9201"/>
                    <a:pt x="1309" y="10373"/>
                  </a:cubicBezTo>
                  <a:lnTo>
                    <a:pt x="1309" y="10407"/>
                  </a:lnTo>
                  <a:cubicBezTo>
                    <a:pt x="1343" y="10551"/>
                    <a:pt x="1343" y="10653"/>
                    <a:pt x="1377" y="10798"/>
                  </a:cubicBezTo>
                  <a:cubicBezTo>
                    <a:pt x="1377" y="10900"/>
                    <a:pt x="1419" y="11044"/>
                    <a:pt x="1419" y="11188"/>
                  </a:cubicBezTo>
                  <a:cubicBezTo>
                    <a:pt x="1589" y="12463"/>
                    <a:pt x="1767" y="13771"/>
                    <a:pt x="1946" y="15045"/>
                  </a:cubicBezTo>
                  <a:lnTo>
                    <a:pt x="1946" y="15079"/>
                  </a:lnTo>
                  <a:lnTo>
                    <a:pt x="1980" y="15113"/>
                  </a:lnTo>
                  <a:lnTo>
                    <a:pt x="1980" y="15113"/>
                  </a:lnTo>
                  <a:cubicBezTo>
                    <a:pt x="1980" y="15291"/>
                    <a:pt x="2014" y="15436"/>
                    <a:pt x="2056" y="15606"/>
                  </a:cubicBezTo>
                  <a:cubicBezTo>
                    <a:pt x="2056" y="15750"/>
                    <a:pt x="2090" y="15895"/>
                    <a:pt x="2090" y="16030"/>
                  </a:cubicBezTo>
                  <a:cubicBezTo>
                    <a:pt x="2405" y="18086"/>
                    <a:pt x="2727" y="20066"/>
                    <a:pt x="3008" y="21697"/>
                  </a:cubicBezTo>
                  <a:cubicBezTo>
                    <a:pt x="3152" y="22019"/>
                    <a:pt x="3254" y="22155"/>
                    <a:pt x="3254" y="22155"/>
                  </a:cubicBezTo>
                  <a:cubicBezTo>
                    <a:pt x="3288" y="22019"/>
                    <a:pt x="3331" y="21841"/>
                    <a:pt x="3331" y="21697"/>
                  </a:cubicBezTo>
                  <a:lnTo>
                    <a:pt x="3331" y="21697"/>
                  </a:lnTo>
                  <a:cubicBezTo>
                    <a:pt x="3042" y="20032"/>
                    <a:pt x="2727" y="18018"/>
                    <a:pt x="2405" y="15929"/>
                  </a:cubicBezTo>
                  <a:lnTo>
                    <a:pt x="2405" y="15861"/>
                  </a:lnTo>
                  <a:cubicBezTo>
                    <a:pt x="2371" y="15606"/>
                    <a:pt x="2337" y="15359"/>
                    <a:pt x="2303" y="15079"/>
                  </a:cubicBezTo>
                  <a:cubicBezTo>
                    <a:pt x="2269" y="14935"/>
                    <a:pt x="2226" y="14756"/>
                    <a:pt x="2226" y="14586"/>
                  </a:cubicBezTo>
                  <a:lnTo>
                    <a:pt x="2226" y="14586"/>
                  </a:lnTo>
                  <a:cubicBezTo>
                    <a:pt x="2056" y="13414"/>
                    <a:pt x="1878" y="12250"/>
                    <a:pt x="1734" y="11078"/>
                  </a:cubicBezTo>
                  <a:lnTo>
                    <a:pt x="1734" y="11044"/>
                  </a:lnTo>
                  <a:cubicBezTo>
                    <a:pt x="1700" y="10832"/>
                    <a:pt x="1666" y="10619"/>
                    <a:pt x="1666" y="10407"/>
                  </a:cubicBezTo>
                  <a:cubicBezTo>
                    <a:pt x="1632" y="10229"/>
                    <a:pt x="1589" y="10084"/>
                    <a:pt x="1589" y="9948"/>
                  </a:cubicBezTo>
                  <a:cubicBezTo>
                    <a:pt x="1419" y="8708"/>
                    <a:pt x="1275" y="7502"/>
                    <a:pt x="1130" y="6406"/>
                  </a:cubicBezTo>
                  <a:cubicBezTo>
                    <a:pt x="1096" y="6261"/>
                    <a:pt x="1096" y="6126"/>
                    <a:pt x="1062" y="6015"/>
                  </a:cubicBezTo>
                  <a:cubicBezTo>
                    <a:pt x="706" y="3186"/>
                    <a:pt x="425" y="918"/>
                    <a:pt x="315" y="1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60"/>
            <p:cNvSpPr/>
            <p:nvPr/>
          </p:nvSpPr>
          <p:spPr>
            <a:xfrm>
              <a:off x="1382162" y="1893765"/>
              <a:ext cx="87079" cy="57220"/>
            </a:xfrm>
            <a:custGeom>
              <a:avLst/>
              <a:gdLst/>
              <a:ahLst/>
              <a:cxnLst/>
              <a:rect l="l" t="t" r="r" b="b"/>
              <a:pathLst>
                <a:path w="2651" h="1742" extrusionOk="0">
                  <a:moveTo>
                    <a:pt x="0" y="1"/>
                  </a:moveTo>
                  <a:lnTo>
                    <a:pt x="0" y="1"/>
                  </a:lnTo>
                  <a:cubicBezTo>
                    <a:pt x="68" y="145"/>
                    <a:pt x="102" y="323"/>
                    <a:pt x="179" y="468"/>
                  </a:cubicBezTo>
                  <a:lnTo>
                    <a:pt x="2302" y="1699"/>
                  </a:lnTo>
                  <a:lnTo>
                    <a:pt x="2370" y="1742"/>
                  </a:lnTo>
                  <a:lnTo>
                    <a:pt x="2481" y="1742"/>
                  </a:lnTo>
                  <a:cubicBezTo>
                    <a:pt x="2515" y="1742"/>
                    <a:pt x="2583" y="1699"/>
                    <a:pt x="2583" y="1666"/>
                  </a:cubicBezTo>
                  <a:cubicBezTo>
                    <a:pt x="2651" y="1598"/>
                    <a:pt x="2617" y="1487"/>
                    <a:pt x="2549" y="1419"/>
                  </a:cubicBezTo>
                  <a:lnTo>
                    <a:pt x="2268" y="1275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60"/>
            <p:cNvSpPr/>
            <p:nvPr/>
          </p:nvSpPr>
          <p:spPr>
            <a:xfrm>
              <a:off x="1453015" y="1828759"/>
              <a:ext cx="54724" cy="94338"/>
            </a:xfrm>
            <a:custGeom>
              <a:avLst/>
              <a:gdLst/>
              <a:ahLst/>
              <a:cxnLst/>
              <a:rect l="l" t="t" r="r" b="b"/>
              <a:pathLst>
                <a:path w="1666" h="2872" extrusionOk="0">
                  <a:moveTo>
                    <a:pt x="1666" y="0"/>
                  </a:moveTo>
                  <a:lnTo>
                    <a:pt x="281" y="2234"/>
                  </a:lnTo>
                  <a:lnTo>
                    <a:pt x="281" y="2234"/>
                  </a:lnTo>
                  <a:lnTo>
                    <a:pt x="35" y="2617"/>
                  </a:lnTo>
                  <a:cubicBezTo>
                    <a:pt x="35" y="2659"/>
                    <a:pt x="1" y="2693"/>
                    <a:pt x="1" y="2693"/>
                  </a:cubicBezTo>
                  <a:lnTo>
                    <a:pt x="1" y="2727"/>
                  </a:lnTo>
                  <a:lnTo>
                    <a:pt x="35" y="2761"/>
                  </a:lnTo>
                  <a:lnTo>
                    <a:pt x="35" y="2761"/>
                  </a:lnTo>
                  <a:cubicBezTo>
                    <a:pt x="35" y="2795"/>
                    <a:pt x="69" y="2829"/>
                    <a:pt x="111" y="2829"/>
                  </a:cubicBezTo>
                  <a:cubicBezTo>
                    <a:pt x="111" y="2871"/>
                    <a:pt x="145" y="2871"/>
                    <a:pt x="179" y="2871"/>
                  </a:cubicBezTo>
                  <a:cubicBezTo>
                    <a:pt x="247" y="2871"/>
                    <a:pt x="281" y="2829"/>
                    <a:pt x="324" y="2795"/>
                  </a:cubicBezTo>
                  <a:lnTo>
                    <a:pt x="358" y="2727"/>
                  </a:lnTo>
                  <a:lnTo>
                    <a:pt x="1666" y="603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60"/>
            <p:cNvSpPr/>
            <p:nvPr/>
          </p:nvSpPr>
          <p:spPr>
            <a:xfrm>
              <a:off x="1333318" y="1726341"/>
              <a:ext cx="112765" cy="65334"/>
            </a:xfrm>
            <a:custGeom>
              <a:avLst/>
              <a:gdLst/>
              <a:ahLst/>
              <a:cxnLst/>
              <a:rect l="l" t="t" r="r" b="b"/>
              <a:pathLst>
                <a:path w="3433" h="1989" extrusionOk="0">
                  <a:moveTo>
                    <a:pt x="1" y="1"/>
                  </a:moveTo>
                  <a:lnTo>
                    <a:pt x="1" y="1"/>
                  </a:lnTo>
                  <a:cubicBezTo>
                    <a:pt x="35" y="145"/>
                    <a:pt x="69" y="289"/>
                    <a:pt x="103" y="425"/>
                  </a:cubicBezTo>
                  <a:lnTo>
                    <a:pt x="103" y="425"/>
                  </a:lnTo>
                  <a:lnTo>
                    <a:pt x="3118" y="1954"/>
                  </a:lnTo>
                  <a:lnTo>
                    <a:pt x="3186" y="1988"/>
                  </a:lnTo>
                  <a:lnTo>
                    <a:pt x="3254" y="1988"/>
                  </a:lnTo>
                  <a:cubicBezTo>
                    <a:pt x="3331" y="1988"/>
                    <a:pt x="3399" y="1988"/>
                    <a:pt x="3399" y="1912"/>
                  </a:cubicBezTo>
                  <a:cubicBezTo>
                    <a:pt x="3433" y="1878"/>
                    <a:pt x="3433" y="1878"/>
                    <a:pt x="3433" y="1844"/>
                  </a:cubicBezTo>
                  <a:cubicBezTo>
                    <a:pt x="3433" y="1776"/>
                    <a:pt x="3399" y="1700"/>
                    <a:pt x="3331" y="1700"/>
                  </a:cubicBezTo>
                  <a:lnTo>
                    <a:pt x="3076" y="1564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60"/>
            <p:cNvSpPr/>
            <p:nvPr/>
          </p:nvSpPr>
          <p:spPr>
            <a:xfrm>
              <a:off x="1432091" y="1668299"/>
              <a:ext cx="65071" cy="101335"/>
            </a:xfrm>
            <a:custGeom>
              <a:avLst/>
              <a:gdLst/>
              <a:ahLst/>
              <a:cxnLst/>
              <a:rect l="l" t="t" r="r" b="b"/>
              <a:pathLst>
                <a:path w="1981" h="3085" extrusionOk="0">
                  <a:moveTo>
                    <a:pt x="1946" y="1"/>
                  </a:moveTo>
                  <a:lnTo>
                    <a:pt x="281" y="2481"/>
                  </a:lnTo>
                  <a:lnTo>
                    <a:pt x="35" y="2829"/>
                  </a:lnTo>
                  <a:cubicBezTo>
                    <a:pt x="1" y="2829"/>
                    <a:pt x="1" y="2872"/>
                    <a:pt x="1" y="2906"/>
                  </a:cubicBezTo>
                  <a:lnTo>
                    <a:pt x="1" y="2940"/>
                  </a:lnTo>
                  <a:cubicBezTo>
                    <a:pt x="35" y="2974"/>
                    <a:pt x="35" y="3008"/>
                    <a:pt x="69" y="3042"/>
                  </a:cubicBezTo>
                  <a:cubicBezTo>
                    <a:pt x="111" y="3042"/>
                    <a:pt x="145" y="3084"/>
                    <a:pt x="179" y="3084"/>
                  </a:cubicBezTo>
                  <a:cubicBezTo>
                    <a:pt x="213" y="3084"/>
                    <a:pt x="281" y="3042"/>
                    <a:pt x="324" y="3008"/>
                  </a:cubicBezTo>
                  <a:lnTo>
                    <a:pt x="358" y="2940"/>
                  </a:lnTo>
                  <a:lnTo>
                    <a:pt x="1980" y="536"/>
                  </a:lnTo>
                  <a:cubicBezTo>
                    <a:pt x="1980" y="357"/>
                    <a:pt x="1946" y="179"/>
                    <a:pt x="1946" y="1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60"/>
            <p:cNvSpPr/>
            <p:nvPr/>
          </p:nvSpPr>
          <p:spPr>
            <a:xfrm>
              <a:off x="1319358" y="1598531"/>
              <a:ext cx="109415" cy="55841"/>
            </a:xfrm>
            <a:custGeom>
              <a:avLst/>
              <a:gdLst/>
              <a:ahLst/>
              <a:cxnLst/>
              <a:rect l="l" t="t" r="r" b="b"/>
              <a:pathLst>
                <a:path w="3331" h="1700" extrusionOk="0">
                  <a:moveTo>
                    <a:pt x="1" y="1"/>
                  </a:moveTo>
                  <a:lnTo>
                    <a:pt x="1" y="358"/>
                  </a:lnTo>
                  <a:lnTo>
                    <a:pt x="3008" y="1666"/>
                  </a:lnTo>
                  <a:lnTo>
                    <a:pt x="3076" y="1700"/>
                  </a:lnTo>
                  <a:lnTo>
                    <a:pt x="3152" y="1700"/>
                  </a:lnTo>
                  <a:cubicBezTo>
                    <a:pt x="3186" y="1700"/>
                    <a:pt x="3254" y="1666"/>
                    <a:pt x="3288" y="1598"/>
                  </a:cubicBezTo>
                  <a:cubicBezTo>
                    <a:pt x="3331" y="1522"/>
                    <a:pt x="3288" y="1420"/>
                    <a:pt x="3220" y="1386"/>
                  </a:cubicBezTo>
                  <a:lnTo>
                    <a:pt x="2940" y="1275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60"/>
            <p:cNvSpPr/>
            <p:nvPr/>
          </p:nvSpPr>
          <p:spPr>
            <a:xfrm>
              <a:off x="1414813" y="1562563"/>
              <a:ext cx="69768" cy="74531"/>
            </a:xfrm>
            <a:custGeom>
              <a:avLst/>
              <a:gdLst/>
              <a:ahLst/>
              <a:cxnLst/>
              <a:rect l="l" t="t" r="r" b="b"/>
              <a:pathLst>
                <a:path w="2124" h="2269" extrusionOk="0">
                  <a:moveTo>
                    <a:pt x="2047" y="0"/>
                  </a:moveTo>
                  <a:lnTo>
                    <a:pt x="280" y="1767"/>
                  </a:lnTo>
                  <a:lnTo>
                    <a:pt x="68" y="1979"/>
                  </a:lnTo>
                  <a:cubicBezTo>
                    <a:pt x="34" y="2013"/>
                    <a:pt x="0" y="2056"/>
                    <a:pt x="0" y="2090"/>
                  </a:cubicBezTo>
                  <a:lnTo>
                    <a:pt x="0" y="2158"/>
                  </a:lnTo>
                  <a:cubicBezTo>
                    <a:pt x="34" y="2158"/>
                    <a:pt x="34" y="2192"/>
                    <a:pt x="68" y="2226"/>
                  </a:cubicBezTo>
                  <a:cubicBezTo>
                    <a:pt x="102" y="2268"/>
                    <a:pt x="136" y="2268"/>
                    <a:pt x="170" y="2268"/>
                  </a:cubicBezTo>
                  <a:cubicBezTo>
                    <a:pt x="212" y="2268"/>
                    <a:pt x="246" y="2268"/>
                    <a:pt x="280" y="2226"/>
                  </a:cubicBezTo>
                  <a:lnTo>
                    <a:pt x="2124" y="391"/>
                  </a:lnTo>
                  <a:cubicBezTo>
                    <a:pt x="2081" y="246"/>
                    <a:pt x="2081" y="102"/>
                    <a:pt x="2047" y="0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60"/>
            <p:cNvSpPr/>
            <p:nvPr/>
          </p:nvSpPr>
          <p:spPr>
            <a:xfrm>
              <a:off x="1584437" y="1310294"/>
              <a:ext cx="382608" cy="599960"/>
            </a:xfrm>
            <a:custGeom>
              <a:avLst/>
              <a:gdLst/>
              <a:ahLst/>
              <a:cxnLst/>
              <a:rect l="l" t="t" r="r" b="b"/>
              <a:pathLst>
                <a:path w="11648" h="18265" extrusionOk="0">
                  <a:moveTo>
                    <a:pt x="10161" y="1"/>
                  </a:moveTo>
                  <a:cubicBezTo>
                    <a:pt x="9133" y="1"/>
                    <a:pt x="7714" y="1029"/>
                    <a:pt x="6406" y="2685"/>
                  </a:cubicBezTo>
                  <a:cubicBezTo>
                    <a:pt x="6338" y="2762"/>
                    <a:pt x="6304" y="2830"/>
                    <a:pt x="6228" y="2898"/>
                  </a:cubicBezTo>
                  <a:cubicBezTo>
                    <a:pt x="5523" y="3823"/>
                    <a:pt x="4852" y="4885"/>
                    <a:pt x="4282" y="6049"/>
                  </a:cubicBezTo>
                  <a:cubicBezTo>
                    <a:pt x="4214" y="6160"/>
                    <a:pt x="4180" y="6228"/>
                    <a:pt x="4104" y="6338"/>
                  </a:cubicBezTo>
                  <a:cubicBezTo>
                    <a:pt x="4036" y="6508"/>
                    <a:pt x="3968" y="6652"/>
                    <a:pt x="3892" y="6797"/>
                  </a:cubicBezTo>
                  <a:cubicBezTo>
                    <a:pt x="3433" y="7782"/>
                    <a:pt x="3008" y="8844"/>
                    <a:pt x="2583" y="9982"/>
                  </a:cubicBezTo>
                  <a:cubicBezTo>
                    <a:pt x="2549" y="10050"/>
                    <a:pt x="2515" y="10161"/>
                    <a:pt x="2481" y="10263"/>
                  </a:cubicBezTo>
                  <a:cubicBezTo>
                    <a:pt x="1377" y="13236"/>
                    <a:pt x="528" y="16319"/>
                    <a:pt x="145" y="17628"/>
                  </a:cubicBezTo>
                  <a:cubicBezTo>
                    <a:pt x="35" y="18018"/>
                    <a:pt x="1" y="18265"/>
                    <a:pt x="1" y="18265"/>
                  </a:cubicBezTo>
                  <a:cubicBezTo>
                    <a:pt x="1" y="18265"/>
                    <a:pt x="103" y="18120"/>
                    <a:pt x="315" y="17840"/>
                  </a:cubicBezTo>
                  <a:lnTo>
                    <a:pt x="315" y="17840"/>
                  </a:lnTo>
                  <a:cubicBezTo>
                    <a:pt x="1165" y="16812"/>
                    <a:pt x="3399" y="14085"/>
                    <a:pt x="5981" y="11503"/>
                  </a:cubicBezTo>
                  <a:lnTo>
                    <a:pt x="6262" y="11222"/>
                  </a:lnTo>
                  <a:cubicBezTo>
                    <a:pt x="6338" y="11146"/>
                    <a:pt x="6406" y="11078"/>
                    <a:pt x="6474" y="10968"/>
                  </a:cubicBezTo>
                  <a:cubicBezTo>
                    <a:pt x="7188" y="10297"/>
                    <a:pt x="7859" y="9481"/>
                    <a:pt x="8496" y="8598"/>
                  </a:cubicBezTo>
                  <a:cubicBezTo>
                    <a:pt x="8530" y="8530"/>
                    <a:pt x="8598" y="8419"/>
                    <a:pt x="8674" y="8351"/>
                  </a:cubicBezTo>
                  <a:cubicBezTo>
                    <a:pt x="9524" y="7077"/>
                    <a:pt x="10229" y="5701"/>
                    <a:pt x="10721" y="4427"/>
                  </a:cubicBezTo>
                  <a:cubicBezTo>
                    <a:pt x="10764" y="4350"/>
                    <a:pt x="10798" y="4248"/>
                    <a:pt x="10832" y="4172"/>
                  </a:cubicBezTo>
                  <a:cubicBezTo>
                    <a:pt x="11503" y="2337"/>
                    <a:pt x="11647" y="816"/>
                    <a:pt x="10976" y="281"/>
                  </a:cubicBezTo>
                  <a:cubicBezTo>
                    <a:pt x="10934" y="247"/>
                    <a:pt x="10934" y="213"/>
                    <a:pt x="10900" y="213"/>
                  </a:cubicBezTo>
                  <a:cubicBezTo>
                    <a:pt x="10866" y="179"/>
                    <a:pt x="10832" y="179"/>
                    <a:pt x="10798" y="137"/>
                  </a:cubicBezTo>
                  <a:cubicBezTo>
                    <a:pt x="10586" y="69"/>
                    <a:pt x="10407" y="1"/>
                    <a:pt x="10161" y="1"/>
                  </a:cubicBezTo>
                  <a:close/>
                </a:path>
              </a:pathLst>
            </a:custGeom>
            <a:solidFill>
              <a:srgbClr val="83B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60"/>
            <p:cNvSpPr/>
            <p:nvPr/>
          </p:nvSpPr>
          <p:spPr>
            <a:xfrm>
              <a:off x="1584437" y="1314762"/>
              <a:ext cx="360567" cy="595492"/>
            </a:xfrm>
            <a:custGeom>
              <a:avLst/>
              <a:gdLst/>
              <a:ahLst/>
              <a:cxnLst/>
              <a:rect l="l" t="t" r="r" b="b"/>
              <a:pathLst>
                <a:path w="10977" h="18129" extrusionOk="0">
                  <a:moveTo>
                    <a:pt x="10798" y="1"/>
                  </a:moveTo>
                  <a:cubicBezTo>
                    <a:pt x="10654" y="179"/>
                    <a:pt x="9413" y="2124"/>
                    <a:pt x="7748" y="4749"/>
                  </a:cubicBezTo>
                  <a:lnTo>
                    <a:pt x="7748" y="4749"/>
                  </a:lnTo>
                  <a:cubicBezTo>
                    <a:pt x="7612" y="4928"/>
                    <a:pt x="7502" y="5140"/>
                    <a:pt x="7366" y="5310"/>
                  </a:cubicBezTo>
                  <a:cubicBezTo>
                    <a:pt x="7324" y="5420"/>
                    <a:pt x="7256" y="5488"/>
                    <a:pt x="7222" y="5599"/>
                  </a:cubicBezTo>
                  <a:cubicBezTo>
                    <a:pt x="6618" y="6516"/>
                    <a:pt x="5981" y="7544"/>
                    <a:pt x="5344" y="8572"/>
                  </a:cubicBezTo>
                  <a:cubicBezTo>
                    <a:pt x="5344" y="8572"/>
                    <a:pt x="5344" y="8606"/>
                    <a:pt x="5310" y="8606"/>
                  </a:cubicBezTo>
                  <a:cubicBezTo>
                    <a:pt x="5310" y="8640"/>
                    <a:pt x="5276" y="8674"/>
                    <a:pt x="5276" y="8708"/>
                  </a:cubicBezTo>
                  <a:cubicBezTo>
                    <a:pt x="5200" y="8784"/>
                    <a:pt x="5132" y="8886"/>
                    <a:pt x="5098" y="8997"/>
                  </a:cubicBezTo>
                  <a:cubicBezTo>
                    <a:pt x="4605" y="9770"/>
                    <a:pt x="4104" y="10551"/>
                    <a:pt x="3645" y="11333"/>
                  </a:cubicBezTo>
                  <a:lnTo>
                    <a:pt x="3645" y="11367"/>
                  </a:lnTo>
                  <a:cubicBezTo>
                    <a:pt x="3611" y="11435"/>
                    <a:pt x="3577" y="11469"/>
                    <a:pt x="3543" y="11545"/>
                  </a:cubicBezTo>
                  <a:cubicBezTo>
                    <a:pt x="3467" y="11613"/>
                    <a:pt x="3433" y="11724"/>
                    <a:pt x="3365" y="11792"/>
                  </a:cubicBezTo>
                  <a:cubicBezTo>
                    <a:pt x="2057" y="13983"/>
                    <a:pt x="884" y="16039"/>
                    <a:pt x="145" y="17492"/>
                  </a:cubicBezTo>
                  <a:cubicBezTo>
                    <a:pt x="35" y="17882"/>
                    <a:pt x="1" y="18129"/>
                    <a:pt x="1" y="18129"/>
                  </a:cubicBezTo>
                  <a:cubicBezTo>
                    <a:pt x="1" y="18129"/>
                    <a:pt x="103" y="17984"/>
                    <a:pt x="315" y="17704"/>
                  </a:cubicBezTo>
                  <a:lnTo>
                    <a:pt x="315" y="17704"/>
                  </a:lnTo>
                  <a:cubicBezTo>
                    <a:pt x="1063" y="16217"/>
                    <a:pt x="2269" y="14128"/>
                    <a:pt x="3611" y="11860"/>
                  </a:cubicBezTo>
                  <a:cubicBezTo>
                    <a:pt x="3679" y="11758"/>
                    <a:pt x="3756" y="11647"/>
                    <a:pt x="3824" y="11545"/>
                  </a:cubicBezTo>
                  <a:cubicBezTo>
                    <a:pt x="3858" y="11469"/>
                    <a:pt x="3926" y="11367"/>
                    <a:pt x="3968" y="11299"/>
                  </a:cubicBezTo>
                  <a:cubicBezTo>
                    <a:pt x="4461" y="10449"/>
                    <a:pt x="4987" y="9600"/>
                    <a:pt x="5523" y="8750"/>
                  </a:cubicBezTo>
                  <a:cubicBezTo>
                    <a:pt x="5557" y="8674"/>
                    <a:pt x="5625" y="8606"/>
                    <a:pt x="5667" y="8496"/>
                  </a:cubicBezTo>
                  <a:cubicBezTo>
                    <a:pt x="6440" y="7264"/>
                    <a:pt x="7222" y="6024"/>
                    <a:pt x="7927" y="4928"/>
                  </a:cubicBezTo>
                  <a:lnTo>
                    <a:pt x="8105" y="4605"/>
                  </a:lnTo>
                  <a:cubicBezTo>
                    <a:pt x="9702" y="2124"/>
                    <a:pt x="10866" y="290"/>
                    <a:pt x="10976" y="145"/>
                  </a:cubicBezTo>
                  <a:cubicBezTo>
                    <a:pt x="10934" y="111"/>
                    <a:pt x="10934" y="77"/>
                    <a:pt x="10900" y="77"/>
                  </a:cubicBezTo>
                  <a:cubicBezTo>
                    <a:pt x="10866" y="43"/>
                    <a:pt x="10832" y="43"/>
                    <a:pt x="10798" y="1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60"/>
            <p:cNvSpPr/>
            <p:nvPr/>
          </p:nvSpPr>
          <p:spPr>
            <a:xfrm>
              <a:off x="1665932" y="1638178"/>
              <a:ext cx="38267" cy="68651"/>
            </a:xfrm>
            <a:custGeom>
              <a:avLst/>
              <a:gdLst/>
              <a:ahLst/>
              <a:cxnLst/>
              <a:rect l="l" t="t" r="r" b="b"/>
              <a:pathLst>
                <a:path w="1165" h="2090" extrusionOk="0">
                  <a:moveTo>
                    <a:pt x="102" y="0"/>
                  </a:moveTo>
                  <a:cubicBezTo>
                    <a:pt x="68" y="68"/>
                    <a:pt x="34" y="179"/>
                    <a:pt x="0" y="281"/>
                  </a:cubicBezTo>
                  <a:lnTo>
                    <a:pt x="884" y="1946"/>
                  </a:lnTo>
                  <a:lnTo>
                    <a:pt x="918" y="2014"/>
                  </a:lnTo>
                  <a:cubicBezTo>
                    <a:pt x="952" y="2048"/>
                    <a:pt x="986" y="2090"/>
                    <a:pt x="1020" y="2090"/>
                  </a:cubicBezTo>
                  <a:cubicBezTo>
                    <a:pt x="1062" y="2090"/>
                    <a:pt x="1096" y="2048"/>
                    <a:pt x="1096" y="2048"/>
                  </a:cubicBezTo>
                  <a:cubicBezTo>
                    <a:pt x="1130" y="2048"/>
                    <a:pt x="1130" y="2014"/>
                    <a:pt x="1130" y="2014"/>
                  </a:cubicBezTo>
                  <a:cubicBezTo>
                    <a:pt x="1164" y="1980"/>
                    <a:pt x="1164" y="1946"/>
                    <a:pt x="1130" y="1878"/>
                  </a:cubicBezTo>
                  <a:lnTo>
                    <a:pt x="1062" y="1699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60"/>
            <p:cNvSpPr/>
            <p:nvPr/>
          </p:nvSpPr>
          <p:spPr>
            <a:xfrm>
              <a:off x="1703050" y="1678909"/>
              <a:ext cx="87079" cy="15110"/>
            </a:xfrm>
            <a:custGeom>
              <a:avLst/>
              <a:gdLst/>
              <a:ahLst/>
              <a:cxnLst/>
              <a:rect l="l" t="t" r="r" b="b"/>
              <a:pathLst>
                <a:path w="2651" h="460" extrusionOk="0">
                  <a:moveTo>
                    <a:pt x="2651" y="0"/>
                  </a:moveTo>
                  <a:lnTo>
                    <a:pt x="357" y="213"/>
                  </a:lnTo>
                  <a:lnTo>
                    <a:pt x="102" y="213"/>
                  </a:lnTo>
                  <a:cubicBezTo>
                    <a:pt x="68" y="213"/>
                    <a:pt x="68" y="247"/>
                    <a:pt x="34" y="247"/>
                  </a:cubicBezTo>
                  <a:lnTo>
                    <a:pt x="34" y="281"/>
                  </a:lnTo>
                  <a:cubicBezTo>
                    <a:pt x="0" y="315"/>
                    <a:pt x="0" y="315"/>
                    <a:pt x="0" y="349"/>
                  </a:cubicBezTo>
                  <a:cubicBezTo>
                    <a:pt x="0" y="425"/>
                    <a:pt x="68" y="459"/>
                    <a:pt x="145" y="459"/>
                  </a:cubicBezTo>
                  <a:lnTo>
                    <a:pt x="145" y="459"/>
                  </a:lnTo>
                  <a:lnTo>
                    <a:pt x="213" y="459"/>
                  </a:lnTo>
                  <a:lnTo>
                    <a:pt x="2370" y="281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60"/>
            <p:cNvSpPr/>
            <p:nvPr/>
          </p:nvSpPr>
          <p:spPr>
            <a:xfrm>
              <a:off x="1719211" y="1508989"/>
              <a:ext cx="41913" cy="104652"/>
            </a:xfrm>
            <a:custGeom>
              <a:avLst/>
              <a:gdLst/>
              <a:ahLst/>
              <a:cxnLst/>
              <a:rect l="l" t="t" r="r" b="b"/>
              <a:pathLst>
                <a:path w="1276" h="3186" extrusionOk="0">
                  <a:moveTo>
                    <a:pt x="179" y="0"/>
                  </a:moveTo>
                  <a:cubicBezTo>
                    <a:pt x="111" y="111"/>
                    <a:pt x="77" y="179"/>
                    <a:pt x="1" y="289"/>
                  </a:cubicBezTo>
                  <a:lnTo>
                    <a:pt x="995" y="3084"/>
                  </a:lnTo>
                  <a:lnTo>
                    <a:pt x="995" y="3118"/>
                  </a:lnTo>
                  <a:cubicBezTo>
                    <a:pt x="1029" y="3152"/>
                    <a:pt x="1063" y="3186"/>
                    <a:pt x="1139" y="3186"/>
                  </a:cubicBezTo>
                  <a:lnTo>
                    <a:pt x="1173" y="3186"/>
                  </a:lnTo>
                  <a:cubicBezTo>
                    <a:pt x="1241" y="3186"/>
                    <a:pt x="1275" y="3118"/>
                    <a:pt x="1241" y="3050"/>
                  </a:cubicBezTo>
                  <a:lnTo>
                    <a:pt x="1173" y="2795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60"/>
            <p:cNvSpPr/>
            <p:nvPr/>
          </p:nvSpPr>
          <p:spPr>
            <a:xfrm>
              <a:off x="1758858" y="1584604"/>
              <a:ext cx="110532" cy="18723"/>
            </a:xfrm>
            <a:custGeom>
              <a:avLst/>
              <a:gdLst/>
              <a:ahLst/>
              <a:cxnLst/>
              <a:rect l="l" t="t" r="r" b="b"/>
              <a:pathLst>
                <a:path w="3365" h="570" extrusionOk="0">
                  <a:moveTo>
                    <a:pt x="3364" y="0"/>
                  </a:moveTo>
                  <a:lnTo>
                    <a:pt x="357" y="281"/>
                  </a:lnTo>
                  <a:lnTo>
                    <a:pt x="102" y="323"/>
                  </a:lnTo>
                  <a:cubicBezTo>
                    <a:pt x="68" y="323"/>
                    <a:pt x="68" y="323"/>
                    <a:pt x="34" y="357"/>
                  </a:cubicBezTo>
                  <a:cubicBezTo>
                    <a:pt x="34" y="357"/>
                    <a:pt x="34" y="391"/>
                    <a:pt x="0" y="391"/>
                  </a:cubicBezTo>
                  <a:lnTo>
                    <a:pt x="0" y="459"/>
                  </a:lnTo>
                  <a:cubicBezTo>
                    <a:pt x="0" y="493"/>
                    <a:pt x="68" y="569"/>
                    <a:pt x="145" y="569"/>
                  </a:cubicBezTo>
                  <a:lnTo>
                    <a:pt x="145" y="569"/>
                  </a:lnTo>
                  <a:lnTo>
                    <a:pt x="213" y="535"/>
                  </a:lnTo>
                  <a:lnTo>
                    <a:pt x="3186" y="247"/>
                  </a:lnTo>
                  <a:cubicBezTo>
                    <a:pt x="3220" y="179"/>
                    <a:pt x="3288" y="68"/>
                    <a:pt x="3364" y="0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60"/>
            <p:cNvSpPr/>
            <p:nvPr/>
          </p:nvSpPr>
          <p:spPr>
            <a:xfrm>
              <a:off x="1788979" y="1398490"/>
              <a:ext cx="40764" cy="104652"/>
            </a:xfrm>
            <a:custGeom>
              <a:avLst/>
              <a:gdLst/>
              <a:ahLst/>
              <a:cxnLst/>
              <a:rect l="l" t="t" r="r" b="b"/>
              <a:pathLst>
                <a:path w="1241" h="3186" extrusionOk="0">
                  <a:moveTo>
                    <a:pt x="179" y="0"/>
                  </a:moveTo>
                  <a:cubicBezTo>
                    <a:pt x="111" y="77"/>
                    <a:pt x="77" y="145"/>
                    <a:pt x="1" y="213"/>
                  </a:cubicBezTo>
                  <a:lnTo>
                    <a:pt x="995" y="3050"/>
                  </a:lnTo>
                  <a:lnTo>
                    <a:pt x="995" y="3084"/>
                  </a:lnTo>
                  <a:cubicBezTo>
                    <a:pt x="1029" y="3152"/>
                    <a:pt x="1063" y="3186"/>
                    <a:pt x="1097" y="3186"/>
                  </a:cubicBezTo>
                  <a:cubicBezTo>
                    <a:pt x="1139" y="3186"/>
                    <a:pt x="1139" y="3186"/>
                    <a:pt x="1173" y="3152"/>
                  </a:cubicBezTo>
                  <a:cubicBezTo>
                    <a:pt x="1241" y="3152"/>
                    <a:pt x="1241" y="3084"/>
                    <a:pt x="1241" y="3016"/>
                  </a:cubicBezTo>
                  <a:lnTo>
                    <a:pt x="1139" y="2761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60"/>
            <p:cNvSpPr/>
            <p:nvPr/>
          </p:nvSpPr>
          <p:spPr>
            <a:xfrm>
              <a:off x="1837823" y="1447301"/>
              <a:ext cx="102419" cy="29333"/>
            </a:xfrm>
            <a:custGeom>
              <a:avLst/>
              <a:gdLst/>
              <a:ahLst/>
              <a:cxnLst/>
              <a:rect l="l" t="t" r="r" b="b"/>
              <a:pathLst>
                <a:path w="3118" h="893" extrusionOk="0">
                  <a:moveTo>
                    <a:pt x="3118" y="1"/>
                  </a:moveTo>
                  <a:lnTo>
                    <a:pt x="391" y="570"/>
                  </a:lnTo>
                  <a:lnTo>
                    <a:pt x="111" y="638"/>
                  </a:lnTo>
                  <a:lnTo>
                    <a:pt x="34" y="714"/>
                  </a:lnTo>
                  <a:lnTo>
                    <a:pt x="34" y="714"/>
                  </a:lnTo>
                  <a:cubicBezTo>
                    <a:pt x="0" y="748"/>
                    <a:pt x="0" y="782"/>
                    <a:pt x="0" y="782"/>
                  </a:cubicBezTo>
                  <a:cubicBezTo>
                    <a:pt x="34" y="850"/>
                    <a:pt x="77" y="893"/>
                    <a:pt x="145" y="893"/>
                  </a:cubicBezTo>
                  <a:lnTo>
                    <a:pt x="145" y="893"/>
                  </a:lnTo>
                  <a:lnTo>
                    <a:pt x="213" y="893"/>
                  </a:lnTo>
                  <a:lnTo>
                    <a:pt x="3007" y="256"/>
                  </a:lnTo>
                  <a:cubicBezTo>
                    <a:pt x="3050" y="179"/>
                    <a:pt x="3084" y="77"/>
                    <a:pt x="3118" y="1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60"/>
            <p:cNvSpPr/>
            <p:nvPr/>
          </p:nvSpPr>
          <p:spPr>
            <a:xfrm>
              <a:off x="1771701" y="1512602"/>
              <a:ext cx="735817" cy="333763"/>
            </a:xfrm>
            <a:custGeom>
              <a:avLst/>
              <a:gdLst/>
              <a:ahLst/>
              <a:cxnLst/>
              <a:rect l="l" t="t" r="r" b="b"/>
              <a:pathLst>
                <a:path w="22401" h="10161" extrusionOk="0">
                  <a:moveTo>
                    <a:pt x="18544" y="1"/>
                  </a:moveTo>
                  <a:cubicBezTo>
                    <a:pt x="17873" y="1"/>
                    <a:pt x="17058" y="103"/>
                    <a:pt x="16242" y="315"/>
                  </a:cubicBezTo>
                  <a:cubicBezTo>
                    <a:pt x="16140" y="315"/>
                    <a:pt x="16064" y="349"/>
                    <a:pt x="15962" y="391"/>
                  </a:cubicBezTo>
                  <a:cubicBezTo>
                    <a:pt x="14654" y="740"/>
                    <a:pt x="13235" y="1343"/>
                    <a:pt x="11714" y="2192"/>
                  </a:cubicBezTo>
                  <a:cubicBezTo>
                    <a:pt x="11646" y="2226"/>
                    <a:pt x="11536" y="2303"/>
                    <a:pt x="11468" y="2337"/>
                  </a:cubicBezTo>
                  <a:cubicBezTo>
                    <a:pt x="10296" y="3042"/>
                    <a:pt x="9098" y="3857"/>
                    <a:pt x="7892" y="4809"/>
                  </a:cubicBezTo>
                  <a:cubicBezTo>
                    <a:pt x="7713" y="4987"/>
                    <a:pt x="7501" y="5131"/>
                    <a:pt x="7323" y="5276"/>
                  </a:cubicBezTo>
                  <a:cubicBezTo>
                    <a:pt x="7221" y="5378"/>
                    <a:pt x="7110" y="5446"/>
                    <a:pt x="7008" y="5556"/>
                  </a:cubicBezTo>
                  <a:cubicBezTo>
                    <a:pt x="3466" y="8385"/>
                    <a:pt x="1589" y="9481"/>
                    <a:pt x="671" y="9872"/>
                  </a:cubicBezTo>
                  <a:cubicBezTo>
                    <a:pt x="178" y="10118"/>
                    <a:pt x="0" y="10160"/>
                    <a:pt x="0" y="10160"/>
                  </a:cubicBezTo>
                  <a:lnTo>
                    <a:pt x="637" y="10160"/>
                  </a:lnTo>
                  <a:lnTo>
                    <a:pt x="1376" y="10160"/>
                  </a:lnTo>
                  <a:cubicBezTo>
                    <a:pt x="3007" y="10160"/>
                    <a:pt x="5946" y="10118"/>
                    <a:pt x="8843" y="9906"/>
                  </a:cubicBezTo>
                  <a:cubicBezTo>
                    <a:pt x="8988" y="9906"/>
                    <a:pt x="9166" y="9906"/>
                    <a:pt x="9310" y="9872"/>
                  </a:cubicBezTo>
                  <a:lnTo>
                    <a:pt x="9310" y="9872"/>
                  </a:lnTo>
                  <a:cubicBezTo>
                    <a:pt x="9981" y="9838"/>
                    <a:pt x="10619" y="9770"/>
                    <a:pt x="11256" y="9693"/>
                  </a:cubicBezTo>
                  <a:cubicBezTo>
                    <a:pt x="12207" y="9591"/>
                    <a:pt x="13201" y="9379"/>
                    <a:pt x="14195" y="9056"/>
                  </a:cubicBezTo>
                  <a:cubicBezTo>
                    <a:pt x="14297" y="9022"/>
                    <a:pt x="14441" y="8988"/>
                    <a:pt x="14543" y="8954"/>
                  </a:cubicBezTo>
                  <a:cubicBezTo>
                    <a:pt x="15962" y="8495"/>
                    <a:pt x="17414" y="7824"/>
                    <a:pt x="18612" y="7043"/>
                  </a:cubicBezTo>
                  <a:cubicBezTo>
                    <a:pt x="18689" y="6975"/>
                    <a:pt x="18791" y="6932"/>
                    <a:pt x="18867" y="6864"/>
                  </a:cubicBezTo>
                  <a:cubicBezTo>
                    <a:pt x="21025" y="5412"/>
                    <a:pt x="22401" y="3611"/>
                    <a:pt x="21840" y="1912"/>
                  </a:cubicBezTo>
                  <a:cubicBezTo>
                    <a:pt x="21840" y="1801"/>
                    <a:pt x="21798" y="1700"/>
                    <a:pt x="21764" y="1623"/>
                  </a:cubicBezTo>
                  <a:cubicBezTo>
                    <a:pt x="21730" y="1555"/>
                    <a:pt x="21662" y="1487"/>
                    <a:pt x="21628" y="1411"/>
                  </a:cubicBezTo>
                  <a:cubicBezTo>
                    <a:pt x="21093" y="459"/>
                    <a:pt x="19997" y="1"/>
                    <a:pt x="18544" y="1"/>
                  </a:cubicBezTo>
                  <a:close/>
                </a:path>
              </a:pathLst>
            </a:custGeom>
            <a:solidFill>
              <a:srgbClr val="83B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60"/>
            <p:cNvSpPr/>
            <p:nvPr/>
          </p:nvSpPr>
          <p:spPr>
            <a:xfrm>
              <a:off x="1771701" y="1558917"/>
              <a:ext cx="714893" cy="287448"/>
            </a:xfrm>
            <a:custGeom>
              <a:avLst/>
              <a:gdLst/>
              <a:ahLst/>
              <a:cxnLst/>
              <a:rect l="l" t="t" r="r" b="b"/>
              <a:pathLst>
                <a:path w="21764" h="8751" extrusionOk="0">
                  <a:moveTo>
                    <a:pt x="21628" y="1"/>
                  </a:moveTo>
                  <a:cubicBezTo>
                    <a:pt x="21585" y="1"/>
                    <a:pt x="18901" y="1351"/>
                    <a:pt x="15359" y="2940"/>
                  </a:cubicBezTo>
                  <a:cubicBezTo>
                    <a:pt x="15257" y="2974"/>
                    <a:pt x="15180" y="3016"/>
                    <a:pt x="15078" y="3050"/>
                  </a:cubicBezTo>
                  <a:cubicBezTo>
                    <a:pt x="13770" y="3653"/>
                    <a:pt x="12352" y="4291"/>
                    <a:pt x="10899" y="4885"/>
                  </a:cubicBezTo>
                  <a:lnTo>
                    <a:pt x="10899" y="4885"/>
                  </a:lnTo>
                  <a:cubicBezTo>
                    <a:pt x="10797" y="4962"/>
                    <a:pt x="10721" y="4996"/>
                    <a:pt x="10619" y="5030"/>
                  </a:cubicBezTo>
                  <a:cubicBezTo>
                    <a:pt x="9310" y="5565"/>
                    <a:pt x="7960" y="6092"/>
                    <a:pt x="6651" y="6584"/>
                  </a:cubicBezTo>
                  <a:cubicBezTo>
                    <a:pt x="6584" y="6627"/>
                    <a:pt x="6473" y="6661"/>
                    <a:pt x="6405" y="6695"/>
                  </a:cubicBezTo>
                  <a:cubicBezTo>
                    <a:pt x="4247" y="7510"/>
                    <a:pt x="2260" y="8147"/>
                    <a:pt x="671" y="8462"/>
                  </a:cubicBezTo>
                  <a:cubicBezTo>
                    <a:pt x="178" y="8708"/>
                    <a:pt x="0" y="8750"/>
                    <a:pt x="0" y="8750"/>
                  </a:cubicBezTo>
                  <a:lnTo>
                    <a:pt x="637" y="8750"/>
                  </a:lnTo>
                  <a:cubicBezTo>
                    <a:pt x="2124" y="8428"/>
                    <a:pt x="4035" y="7824"/>
                    <a:pt x="6082" y="7085"/>
                  </a:cubicBezTo>
                  <a:cubicBezTo>
                    <a:pt x="6193" y="7051"/>
                    <a:pt x="6295" y="7009"/>
                    <a:pt x="6405" y="6975"/>
                  </a:cubicBezTo>
                  <a:cubicBezTo>
                    <a:pt x="6439" y="6941"/>
                    <a:pt x="6473" y="6941"/>
                    <a:pt x="6507" y="6907"/>
                  </a:cubicBezTo>
                  <a:lnTo>
                    <a:pt x="6507" y="6907"/>
                  </a:lnTo>
                  <a:lnTo>
                    <a:pt x="6550" y="6907"/>
                  </a:lnTo>
                  <a:lnTo>
                    <a:pt x="6550" y="6907"/>
                  </a:lnTo>
                  <a:cubicBezTo>
                    <a:pt x="7679" y="6482"/>
                    <a:pt x="8809" y="6024"/>
                    <a:pt x="9947" y="5565"/>
                  </a:cubicBezTo>
                  <a:cubicBezTo>
                    <a:pt x="10049" y="5522"/>
                    <a:pt x="10160" y="5488"/>
                    <a:pt x="10262" y="5420"/>
                  </a:cubicBezTo>
                  <a:cubicBezTo>
                    <a:pt x="10406" y="5386"/>
                    <a:pt x="10585" y="5276"/>
                    <a:pt x="10755" y="5208"/>
                  </a:cubicBezTo>
                  <a:lnTo>
                    <a:pt x="10755" y="5208"/>
                  </a:lnTo>
                  <a:cubicBezTo>
                    <a:pt x="11816" y="4783"/>
                    <a:pt x="12878" y="4325"/>
                    <a:pt x="13872" y="3900"/>
                  </a:cubicBezTo>
                  <a:cubicBezTo>
                    <a:pt x="13983" y="3823"/>
                    <a:pt x="14084" y="3789"/>
                    <a:pt x="14195" y="3755"/>
                  </a:cubicBezTo>
                  <a:cubicBezTo>
                    <a:pt x="14543" y="3577"/>
                    <a:pt x="14866" y="3441"/>
                    <a:pt x="15214" y="3297"/>
                  </a:cubicBezTo>
                  <a:cubicBezTo>
                    <a:pt x="15214" y="3263"/>
                    <a:pt x="15257" y="3263"/>
                    <a:pt x="15257" y="3263"/>
                  </a:cubicBezTo>
                  <a:cubicBezTo>
                    <a:pt x="18901" y="1598"/>
                    <a:pt x="21696" y="256"/>
                    <a:pt x="21764" y="213"/>
                  </a:cubicBezTo>
                  <a:cubicBezTo>
                    <a:pt x="21730" y="145"/>
                    <a:pt x="21662" y="77"/>
                    <a:pt x="21628" y="1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60"/>
            <p:cNvSpPr/>
            <p:nvPr/>
          </p:nvSpPr>
          <p:spPr>
            <a:xfrm>
              <a:off x="1967012" y="1783561"/>
              <a:ext cx="110532" cy="54428"/>
            </a:xfrm>
            <a:custGeom>
              <a:avLst/>
              <a:gdLst/>
              <a:ahLst/>
              <a:cxnLst/>
              <a:rect l="l" t="t" r="r" b="b"/>
              <a:pathLst>
                <a:path w="3365" h="1657" extrusionOk="0">
                  <a:moveTo>
                    <a:pt x="136" y="0"/>
                  </a:moveTo>
                  <a:cubicBezTo>
                    <a:pt x="102" y="0"/>
                    <a:pt x="68" y="0"/>
                    <a:pt x="34" y="34"/>
                  </a:cubicBezTo>
                  <a:cubicBezTo>
                    <a:pt x="0" y="102"/>
                    <a:pt x="34" y="170"/>
                    <a:pt x="102" y="212"/>
                  </a:cubicBezTo>
                  <a:lnTo>
                    <a:pt x="136" y="246"/>
                  </a:lnTo>
                  <a:lnTo>
                    <a:pt x="2897" y="1657"/>
                  </a:lnTo>
                  <a:cubicBezTo>
                    <a:pt x="3042" y="1657"/>
                    <a:pt x="3220" y="1657"/>
                    <a:pt x="3364" y="1623"/>
                  </a:cubicBezTo>
                  <a:lnTo>
                    <a:pt x="459" y="136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60"/>
            <p:cNvSpPr/>
            <p:nvPr/>
          </p:nvSpPr>
          <p:spPr>
            <a:xfrm>
              <a:off x="1980972" y="1685873"/>
              <a:ext cx="31271" cy="99955"/>
            </a:xfrm>
            <a:custGeom>
              <a:avLst/>
              <a:gdLst/>
              <a:ahLst/>
              <a:cxnLst/>
              <a:rect l="l" t="t" r="r" b="b"/>
              <a:pathLst>
                <a:path w="952" h="3043" extrusionOk="0">
                  <a:moveTo>
                    <a:pt x="952" y="1"/>
                  </a:moveTo>
                  <a:lnTo>
                    <a:pt x="952" y="1"/>
                  </a:lnTo>
                  <a:cubicBezTo>
                    <a:pt x="850" y="103"/>
                    <a:pt x="739" y="171"/>
                    <a:pt x="637" y="281"/>
                  </a:cubicBezTo>
                  <a:lnTo>
                    <a:pt x="34" y="2830"/>
                  </a:lnTo>
                  <a:lnTo>
                    <a:pt x="0" y="2898"/>
                  </a:lnTo>
                  <a:cubicBezTo>
                    <a:pt x="0" y="2974"/>
                    <a:pt x="34" y="3042"/>
                    <a:pt x="102" y="3042"/>
                  </a:cubicBezTo>
                  <a:lnTo>
                    <a:pt x="136" y="3042"/>
                  </a:lnTo>
                  <a:lnTo>
                    <a:pt x="136" y="3042"/>
                  </a:lnTo>
                  <a:lnTo>
                    <a:pt x="179" y="3042"/>
                  </a:lnTo>
                  <a:lnTo>
                    <a:pt x="213" y="3042"/>
                  </a:lnTo>
                  <a:cubicBezTo>
                    <a:pt x="213" y="3008"/>
                    <a:pt x="247" y="2974"/>
                    <a:pt x="247" y="2974"/>
                  </a:cubicBezTo>
                  <a:lnTo>
                    <a:pt x="280" y="2719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60"/>
            <p:cNvSpPr/>
            <p:nvPr/>
          </p:nvSpPr>
          <p:spPr>
            <a:xfrm>
              <a:off x="2093705" y="1733304"/>
              <a:ext cx="155730" cy="76797"/>
            </a:xfrm>
            <a:custGeom>
              <a:avLst/>
              <a:gdLst/>
              <a:ahLst/>
              <a:cxnLst/>
              <a:rect l="l" t="t" r="r" b="b"/>
              <a:pathLst>
                <a:path w="4741" h="2338" extrusionOk="0">
                  <a:moveTo>
                    <a:pt x="144" y="1"/>
                  </a:moveTo>
                  <a:cubicBezTo>
                    <a:pt x="102" y="1"/>
                    <a:pt x="68" y="1"/>
                    <a:pt x="34" y="77"/>
                  </a:cubicBezTo>
                  <a:cubicBezTo>
                    <a:pt x="0" y="111"/>
                    <a:pt x="34" y="179"/>
                    <a:pt x="102" y="213"/>
                  </a:cubicBezTo>
                  <a:lnTo>
                    <a:pt x="144" y="256"/>
                  </a:lnTo>
                  <a:lnTo>
                    <a:pt x="4392" y="2337"/>
                  </a:lnTo>
                  <a:cubicBezTo>
                    <a:pt x="4494" y="2303"/>
                    <a:pt x="4638" y="2269"/>
                    <a:pt x="4740" y="2235"/>
                  </a:cubicBezTo>
                  <a:lnTo>
                    <a:pt x="459" y="111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60"/>
            <p:cNvSpPr/>
            <p:nvPr/>
          </p:nvSpPr>
          <p:spPr>
            <a:xfrm>
              <a:off x="2119359" y="1584604"/>
              <a:ext cx="37151" cy="146533"/>
            </a:xfrm>
            <a:custGeom>
              <a:avLst/>
              <a:gdLst/>
              <a:ahLst/>
              <a:cxnLst/>
              <a:rect l="l" t="t" r="r" b="b"/>
              <a:pathLst>
                <a:path w="1131" h="4461" extrusionOk="0">
                  <a:moveTo>
                    <a:pt x="1130" y="0"/>
                  </a:moveTo>
                  <a:lnTo>
                    <a:pt x="1130" y="0"/>
                  </a:lnTo>
                  <a:cubicBezTo>
                    <a:pt x="1062" y="34"/>
                    <a:pt x="952" y="111"/>
                    <a:pt x="884" y="145"/>
                  </a:cubicBezTo>
                  <a:lnTo>
                    <a:pt x="35" y="4248"/>
                  </a:lnTo>
                  <a:lnTo>
                    <a:pt x="35" y="4316"/>
                  </a:lnTo>
                  <a:cubicBezTo>
                    <a:pt x="1" y="4358"/>
                    <a:pt x="35" y="4426"/>
                    <a:pt x="103" y="4460"/>
                  </a:cubicBezTo>
                  <a:lnTo>
                    <a:pt x="171" y="4460"/>
                  </a:lnTo>
                  <a:lnTo>
                    <a:pt x="171" y="4426"/>
                  </a:lnTo>
                  <a:cubicBezTo>
                    <a:pt x="213" y="4426"/>
                    <a:pt x="247" y="4392"/>
                    <a:pt x="247" y="4358"/>
                  </a:cubicBezTo>
                  <a:lnTo>
                    <a:pt x="315" y="4103"/>
                  </a:lnTo>
                  <a:lnTo>
                    <a:pt x="315" y="4103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60"/>
            <p:cNvSpPr/>
            <p:nvPr/>
          </p:nvSpPr>
          <p:spPr>
            <a:xfrm>
              <a:off x="2222599" y="1677529"/>
              <a:ext cx="168869" cy="66418"/>
            </a:xfrm>
            <a:custGeom>
              <a:avLst/>
              <a:gdLst/>
              <a:ahLst/>
              <a:cxnLst/>
              <a:rect l="l" t="t" r="r" b="b"/>
              <a:pathLst>
                <a:path w="5141" h="2022" extrusionOk="0">
                  <a:moveTo>
                    <a:pt x="145" y="0"/>
                  </a:moveTo>
                  <a:cubicBezTo>
                    <a:pt x="77" y="0"/>
                    <a:pt x="43" y="42"/>
                    <a:pt x="1" y="110"/>
                  </a:cubicBezTo>
                  <a:cubicBezTo>
                    <a:pt x="1" y="144"/>
                    <a:pt x="43" y="212"/>
                    <a:pt x="111" y="255"/>
                  </a:cubicBezTo>
                  <a:lnTo>
                    <a:pt x="145" y="289"/>
                  </a:lnTo>
                  <a:lnTo>
                    <a:pt x="4885" y="2022"/>
                  </a:lnTo>
                  <a:cubicBezTo>
                    <a:pt x="4962" y="1954"/>
                    <a:pt x="5064" y="1911"/>
                    <a:pt x="5140" y="1843"/>
                  </a:cubicBezTo>
                  <a:lnTo>
                    <a:pt x="468" y="144"/>
                  </a:lnTo>
                  <a:lnTo>
                    <a:pt x="179" y="42"/>
                  </a:lnTo>
                  <a:cubicBezTo>
                    <a:pt x="145" y="42"/>
                    <a:pt x="145" y="0"/>
                    <a:pt x="145" y="0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60"/>
            <p:cNvSpPr/>
            <p:nvPr/>
          </p:nvSpPr>
          <p:spPr>
            <a:xfrm>
              <a:off x="2265859" y="1522916"/>
              <a:ext cx="39384" cy="144299"/>
            </a:xfrm>
            <a:custGeom>
              <a:avLst/>
              <a:gdLst/>
              <a:ahLst/>
              <a:cxnLst/>
              <a:rect l="l" t="t" r="r" b="b"/>
              <a:pathLst>
                <a:path w="1199" h="4393" extrusionOk="0">
                  <a:moveTo>
                    <a:pt x="1198" y="1"/>
                  </a:moveTo>
                  <a:cubicBezTo>
                    <a:pt x="1096" y="1"/>
                    <a:pt x="1020" y="35"/>
                    <a:pt x="918" y="77"/>
                  </a:cubicBezTo>
                  <a:lnTo>
                    <a:pt x="34" y="4146"/>
                  </a:lnTo>
                  <a:lnTo>
                    <a:pt x="34" y="4248"/>
                  </a:lnTo>
                  <a:cubicBezTo>
                    <a:pt x="0" y="4282"/>
                    <a:pt x="68" y="4359"/>
                    <a:pt x="102" y="4393"/>
                  </a:cubicBezTo>
                  <a:lnTo>
                    <a:pt x="170" y="4393"/>
                  </a:lnTo>
                  <a:cubicBezTo>
                    <a:pt x="170" y="4359"/>
                    <a:pt x="213" y="4359"/>
                    <a:pt x="213" y="4359"/>
                  </a:cubicBezTo>
                  <a:cubicBezTo>
                    <a:pt x="247" y="4325"/>
                    <a:pt x="247" y="4325"/>
                    <a:pt x="281" y="4282"/>
                  </a:cubicBezTo>
                  <a:lnTo>
                    <a:pt x="315" y="4036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60"/>
            <p:cNvSpPr/>
            <p:nvPr/>
          </p:nvSpPr>
          <p:spPr>
            <a:xfrm>
              <a:off x="1134361" y="3046186"/>
              <a:ext cx="675575" cy="946238"/>
            </a:xfrm>
            <a:custGeom>
              <a:avLst/>
              <a:gdLst/>
              <a:ahLst/>
              <a:cxnLst/>
              <a:rect l="l" t="t" r="r" b="b"/>
              <a:pathLst>
                <a:path w="20567" h="28807" extrusionOk="0">
                  <a:moveTo>
                    <a:pt x="11469" y="0"/>
                  </a:moveTo>
                  <a:cubicBezTo>
                    <a:pt x="11469" y="0"/>
                    <a:pt x="1" y="26793"/>
                    <a:pt x="10585" y="28704"/>
                  </a:cubicBezTo>
                  <a:cubicBezTo>
                    <a:pt x="10908" y="28772"/>
                    <a:pt x="11188" y="28806"/>
                    <a:pt x="11469" y="28806"/>
                  </a:cubicBezTo>
                  <a:cubicBezTo>
                    <a:pt x="20567" y="28806"/>
                    <a:pt x="11469" y="0"/>
                    <a:pt x="11469" y="0"/>
                  </a:cubicBezTo>
                  <a:close/>
                </a:path>
              </a:pathLst>
            </a:custGeom>
            <a:solidFill>
              <a:srgbClr val="F4A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60"/>
            <p:cNvSpPr/>
            <p:nvPr/>
          </p:nvSpPr>
          <p:spPr>
            <a:xfrm>
              <a:off x="1511056" y="3046186"/>
              <a:ext cx="800034" cy="830155"/>
            </a:xfrm>
            <a:custGeom>
              <a:avLst/>
              <a:gdLst/>
              <a:ahLst/>
              <a:cxnLst/>
              <a:rect l="l" t="t" r="r" b="b"/>
              <a:pathLst>
                <a:path w="24356" h="25273" extrusionOk="0">
                  <a:moveTo>
                    <a:pt x="1" y="0"/>
                  </a:moveTo>
                  <a:cubicBezTo>
                    <a:pt x="1" y="0"/>
                    <a:pt x="3866" y="25272"/>
                    <a:pt x="12531" y="25272"/>
                  </a:cubicBezTo>
                  <a:cubicBezTo>
                    <a:pt x="13134" y="25272"/>
                    <a:pt x="13737" y="25128"/>
                    <a:pt x="14374" y="24882"/>
                  </a:cubicBezTo>
                  <a:cubicBezTo>
                    <a:pt x="24356" y="2094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4A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60"/>
            <p:cNvSpPr/>
            <p:nvPr/>
          </p:nvSpPr>
          <p:spPr>
            <a:xfrm>
              <a:off x="1511056" y="3046186"/>
              <a:ext cx="1043072" cy="513735"/>
            </a:xfrm>
            <a:custGeom>
              <a:avLst/>
              <a:gdLst/>
              <a:ahLst/>
              <a:cxnLst/>
              <a:rect l="l" t="t" r="r" b="b"/>
              <a:pathLst>
                <a:path w="31755" h="15640" extrusionOk="0">
                  <a:moveTo>
                    <a:pt x="1" y="0"/>
                  </a:moveTo>
                  <a:cubicBezTo>
                    <a:pt x="1" y="0"/>
                    <a:pt x="13278" y="15639"/>
                    <a:pt x="21348" y="15639"/>
                  </a:cubicBezTo>
                  <a:cubicBezTo>
                    <a:pt x="22903" y="15639"/>
                    <a:pt x="24288" y="15036"/>
                    <a:pt x="25315" y="13660"/>
                  </a:cubicBezTo>
                  <a:cubicBezTo>
                    <a:pt x="31755" y="509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4A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60"/>
            <p:cNvSpPr/>
            <p:nvPr/>
          </p:nvSpPr>
          <p:spPr>
            <a:xfrm>
              <a:off x="1511056" y="2815958"/>
              <a:ext cx="945417" cy="319540"/>
            </a:xfrm>
            <a:custGeom>
              <a:avLst/>
              <a:gdLst/>
              <a:ahLst/>
              <a:cxnLst/>
              <a:rect l="l" t="t" r="r" b="b"/>
              <a:pathLst>
                <a:path w="28782" h="9728" extrusionOk="0">
                  <a:moveTo>
                    <a:pt x="23294" y="1"/>
                  </a:moveTo>
                  <a:cubicBezTo>
                    <a:pt x="15011" y="1"/>
                    <a:pt x="1" y="7009"/>
                    <a:pt x="1" y="7009"/>
                  </a:cubicBezTo>
                  <a:cubicBezTo>
                    <a:pt x="1" y="7009"/>
                    <a:pt x="9914" y="9728"/>
                    <a:pt x="18052" y="9728"/>
                  </a:cubicBezTo>
                  <a:cubicBezTo>
                    <a:pt x="23651" y="9728"/>
                    <a:pt x="28425" y="8453"/>
                    <a:pt x="28637" y="4104"/>
                  </a:cubicBezTo>
                  <a:cubicBezTo>
                    <a:pt x="28781" y="1097"/>
                    <a:pt x="26547" y="1"/>
                    <a:pt x="23294" y="1"/>
                  </a:cubicBezTo>
                  <a:close/>
                </a:path>
              </a:pathLst>
            </a:custGeom>
            <a:solidFill>
              <a:srgbClr val="F4A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60"/>
            <p:cNvSpPr/>
            <p:nvPr/>
          </p:nvSpPr>
          <p:spPr>
            <a:xfrm>
              <a:off x="1511056" y="2397415"/>
              <a:ext cx="917496" cy="648804"/>
            </a:xfrm>
            <a:custGeom>
              <a:avLst/>
              <a:gdLst/>
              <a:ahLst/>
              <a:cxnLst/>
              <a:rect l="l" t="t" r="r" b="b"/>
              <a:pathLst>
                <a:path w="27932" h="19752" extrusionOk="0">
                  <a:moveTo>
                    <a:pt x="19581" y="1"/>
                  </a:moveTo>
                  <a:cubicBezTo>
                    <a:pt x="12607" y="1"/>
                    <a:pt x="1" y="19751"/>
                    <a:pt x="1" y="19751"/>
                  </a:cubicBezTo>
                  <a:cubicBezTo>
                    <a:pt x="1" y="19751"/>
                    <a:pt x="27932" y="11256"/>
                    <a:pt x="22589" y="1946"/>
                  </a:cubicBezTo>
                  <a:cubicBezTo>
                    <a:pt x="21807" y="595"/>
                    <a:pt x="20779" y="1"/>
                    <a:pt x="19581" y="1"/>
                  </a:cubicBezTo>
                  <a:close/>
                </a:path>
              </a:pathLst>
            </a:custGeom>
            <a:solidFill>
              <a:srgbClr val="F4A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60"/>
            <p:cNvSpPr/>
            <p:nvPr/>
          </p:nvSpPr>
          <p:spPr>
            <a:xfrm>
              <a:off x="891618" y="2136803"/>
              <a:ext cx="693969" cy="909416"/>
            </a:xfrm>
            <a:custGeom>
              <a:avLst/>
              <a:gdLst/>
              <a:ahLst/>
              <a:cxnLst/>
              <a:rect l="l" t="t" r="r" b="b"/>
              <a:pathLst>
                <a:path w="21127" h="27686" extrusionOk="0">
                  <a:moveTo>
                    <a:pt x="11358" y="1"/>
                  </a:moveTo>
                  <a:cubicBezTo>
                    <a:pt x="11112" y="1"/>
                    <a:pt x="10865" y="1"/>
                    <a:pt x="10619" y="35"/>
                  </a:cubicBezTo>
                  <a:cubicBezTo>
                    <a:pt x="0" y="1419"/>
                    <a:pt x="18511" y="27685"/>
                    <a:pt x="18511" y="27685"/>
                  </a:cubicBezTo>
                  <a:cubicBezTo>
                    <a:pt x="18511" y="27685"/>
                    <a:pt x="21127" y="1"/>
                    <a:pt x="11358" y="1"/>
                  </a:cubicBezTo>
                  <a:close/>
                </a:path>
              </a:pathLst>
            </a:custGeom>
            <a:solidFill>
              <a:srgbClr val="F4A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60"/>
            <p:cNvSpPr/>
            <p:nvPr/>
          </p:nvSpPr>
          <p:spPr>
            <a:xfrm>
              <a:off x="546161" y="2364765"/>
              <a:ext cx="964928" cy="681454"/>
            </a:xfrm>
            <a:custGeom>
              <a:avLst/>
              <a:gdLst/>
              <a:ahLst/>
              <a:cxnLst/>
              <a:rect l="l" t="t" r="r" b="b"/>
              <a:pathLst>
                <a:path w="29376" h="20746" extrusionOk="0">
                  <a:moveTo>
                    <a:pt x="11367" y="1"/>
                  </a:moveTo>
                  <a:cubicBezTo>
                    <a:pt x="10339" y="1"/>
                    <a:pt x="9345" y="358"/>
                    <a:pt x="8394" y="1097"/>
                  </a:cubicBezTo>
                  <a:cubicBezTo>
                    <a:pt x="1" y="7748"/>
                    <a:pt x="29376" y="20745"/>
                    <a:pt x="29376" y="20745"/>
                  </a:cubicBezTo>
                  <a:cubicBezTo>
                    <a:pt x="29376" y="20745"/>
                    <a:pt x="19471" y="1"/>
                    <a:pt x="11367" y="1"/>
                  </a:cubicBezTo>
                  <a:close/>
                </a:path>
              </a:pathLst>
            </a:custGeom>
            <a:solidFill>
              <a:srgbClr val="F4A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60"/>
            <p:cNvSpPr/>
            <p:nvPr/>
          </p:nvSpPr>
          <p:spPr>
            <a:xfrm>
              <a:off x="525237" y="2764617"/>
              <a:ext cx="985852" cy="323449"/>
            </a:xfrm>
            <a:custGeom>
              <a:avLst/>
              <a:gdLst/>
              <a:ahLst/>
              <a:cxnLst/>
              <a:rect l="l" t="t" r="r" b="b"/>
              <a:pathLst>
                <a:path w="30013" h="9847" extrusionOk="0">
                  <a:moveTo>
                    <a:pt x="7578" y="1"/>
                  </a:moveTo>
                  <a:cubicBezTo>
                    <a:pt x="4783" y="1"/>
                    <a:pt x="2583" y="961"/>
                    <a:pt x="1733" y="3475"/>
                  </a:cubicBezTo>
                  <a:cubicBezTo>
                    <a:pt x="0" y="8572"/>
                    <a:pt x="7077" y="9846"/>
                    <a:pt x="14586" y="9846"/>
                  </a:cubicBezTo>
                  <a:cubicBezTo>
                    <a:pt x="22087" y="9846"/>
                    <a:pt x="30013" y="8572"/>
                    <a:pt x="30013" y="8572"/>
                  </a:cubicBezTo>
                  <a:cubicBezTo>
                    <a:pt x="30013" y="8572"/>
                    <a:pt x="16039" y="1"/>
                    <a:pt x="7578" y="1"/>
                  </a:cubicBezTo>
                  <a:close/>
                </a:path>
              </a:pathLst>
            </a:custGeom>
            <a:solidFill>
              <a:srgbClr val="F4A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60"/>
            <p:cNvSpPr/>
            <p:nvPr/>
          </p:nvSpPr>
          <p:spPr>
            <a:xfrm>
              <a:off x="553124" y="3046186"/>
              <a:ext cx="957964" cy="452047"/>
            </a:xfrm>
            <a:custGeom>
              <a:avLst/>
              <a:gdLst/>
              <a:ahLst/>
              <a:cxnLst/>
              <a:rect l="l" t="t" r="r" b="b"/>
              <a:pathLst>
                <a:path w="29164" h="13762" extrusionOk="0">
                  <a:moveTo>
                    <a:pt x="29164" y="0"/>
                  </a:moveTo>
                  <a:lnTo>
                    <a:pt x="29164" y="0"/>
                  </a:lnTo>
                  <a:cubicBezTo>
                    <a:pt x="29164" y="0"/>
                    <a:pt x="1" y="493"/>
                    <a:pt x="2583" y="10899"/>
                  </a:cubicBezTo>
                  <a:cubicBezTo>
                    <a:pt x="3085" y="12955"/>
                    <a:pt x="4393" y="13762"/>
                    <a:pt x="6228" y="13762"/>
                  </a:cubicBezTo>
                  <a:cubicBezTo>
                    <a:pt x="13627" y="13762"/>
                    <a:pt x="29164" y="0"/>
                    <a:pt x="29164" y="0"/>
                  </a:cubicBezTo>
                  <a:close/>
                </a:path>
              </a:pathLst>
            </a:custGeom>
            <a:solidFill>
              <a:srgbClr val="F4A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60"/>
            <p:cNvSpPr/>
            <p:nvPr/>
          </p:nvSpPr>
          <p:spPr>
            <a:xfrm>
              <a:off x="718315" y="3046186"/>
              <a:ext cx="792774" cy="813698"/>
            </a:xfrm>
            <a:custGeom>
              <a:avLst/>
              <a:gdLst/>
              <a:ahLst/>
              <a:cxnLst/>
              <a:rect l="l" t="t" r="r" b="b"/>
              <a:pathLst>
                <a:path w="24135" h="24772" extrusionOk="0">
                  <a:moveTo>
                    <a:pt x="24135" y="0"/>
                  </a:moveTo>
                  <a:cubicBezTo>
                    <a:pt x="24135" y="0"/>
                    <a:pt x="1" y="16353"/>
                    <a:pt x="7859" y="23675"/>
                  </a:cubicBezTo>
                  <a:cubicBezTo>
                    <a:pt x="8674" y="24457"/>
                    <a:pt x="9524" y="24771"/>
                    <a:pt x="10331" y="24771"/>
                  </a:cubicBezTo>
                  <a:cubicBezTo>
                    <a:pt x="17381" y="24771"/>
                    <a:pt x="24135" y="0"/>
                    <a:pt x="24135" y="0"/>
                  </a:cubicBezTo>
                  <a:close/>
                </a:path>
              </a:pathLst>
            </a:custGeom>
            <a:solidFill>
              <a:srgbClr val="F4A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60"/>
            <p:cNvSpPr/>
            <p:nvPr/>
          </p:nvSpPr>
          <p:spPr>
            <a:xfrm>
              <a:off x="1441321" y="2122843"/>
              <a:ext cx="636223" cy="923376"/>
            </a:xfrm>
            <a:custGeom>
              <a:avLst/>
              <a:gdLst/>
              <a:ahLst/>
              <a:cxnLst/>
              <a:rect l="l" t="t" r="r" b="b"/>
              <a:pathLst>
                <a:path w="19369" h="28111" extrusionOk="0">
                  <a:moveTo>
                    <a:pt x="7824" y="1"/>
                  </a:moveTo>
                  <a:cubicBezTo>
                    <a:pt x="0" y="1"/>
                    <a:pt x="1911" y="28110"/>
                    <a:pt x="1911" y="28110"/>
                  </a:cubicBezTo>
                  <a:cubicBezTo>
                    <a:pt x="1911" y="28110"/>
                    <a:pt x="19368" y="4749"/>
                    <a:pt x="9557" y="392"/>
                  </a:cubicBezTo>
                  <a:cubicBezTo>
                    <a:pt x="8920" y="111"/>
                    <a:pt x="8359" y="1"/>
                    <a:pt x="7824" y="1"/>
                  </a:cubicBezTo>
                  <a:close/>
                </a:path>
              </a:pathLst>
            </a:custGeom>
            <a:solidFill>
              <a:srgbClr val="F4A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60"/>
            <p:cNvSpPr/>
            <p:nvPr/>
          </p:nvSpPr>
          <p:spPr>
            <a:xfrm>
              <a:off x="664740" y="2299760"/>
              <a:ext cx="1626543" cy="1468316"/>
            </a:xfrm>
            <a:custGeom>
              <a:avLst/>
              <a:gdLst/>
              <a:ahLst/>
              <a:cxnLst/>
              <a:rect l="l" t="t" r="r" b="b"/>
              <a:pathLst>
                <a:path w="49518" h="44701" extrusionOk="0">
                  <a:moveTo>
                    <a:pt x="31967" y="1"/>
                  </a:moveTo>
                  <a:cubicBezTo>
                    <a:pt x="28000" y="1"/>
                    <a:pt x="25418" y="21195"/>
                    <a:pt x="25418" y="21195"/>
                  </a:cubicBezTo>
                  <a:cubicBezTo>
                    <a:pt x="25418" y="21195"/>
                    <a:pt x="24033" y="459"/>
                    <a:pt x="19505" y="459"/>
                  </a:cubicBezTo>
                  <a:lnTo>
                    <a:pt x="19293" y="459"/>
                  </a:lnTo>
                  <a:cubicBezTo>
                    <a:pt x="14587" y="1130"/>
                    <a:pt x="24322" y="20847"/>
                    <a:pt x="24322" y="20847"/>
                  </a:cubicBezTo>
                  <a:cubicBezTo>
                    <a:pt x="24322" y="20847"/>
                    <a:pt x="14935" y="7077"/>
                    <a:pt x="10730" y="7077"/>
                  </a:cubicBezTo>
                  <a:cubicBezTo>
                    <a:pt x="10373" y="7077"/>
                    <a:pt x="10050" y="7179"/>
                    <a:pt x="9804" y="7357"/>
                  </a:cubicBezTo>
                  <a:cubicBezTo>
                    <a:pt x="6228" y="9982"/>
                    <a:pt x="23820" y="21909"/>
                    <a:pt x="23820" y="21909"/>
                  </a:cubicBezTo>
                  <a:cubicBezTo>
                    <a:pt x="23820" y="21909"/>
                    <a:pt x="12888" y="16914"/>
                    <a:pt x="6729" y="16914"/>
                  </a:cubicBezTo>
                  <a:cubicBezTo>
                    <a:pt x="5030" y="16914"/>
                    <a:pt x="3722" y="17271"/>
                    <a:pt x="3042" y="18222"/>
                  </a:cubicBezTo>
                  <a:cubicBezTo>
                    <a:pt x="1" y="22614"/>
                    <a:pt x="23217" y="22724"/>
                    <a:pt x="23217" y="22724"/>
                  </a:cubicBezTo>
                  <a:cubicBezTo>
                    <a:pt x="23217" y="22724"/>
                    <a:pt x="6652" y="26258"/>
                    <a:pt x="6907" y="30047"/>
                  </a:cubicBezTo>
                  <a:cubicBezTo>
                    <a:pt x="6941" y="30650"/>
                    <a:pt x="7366" y="30862"/>
                    <a:pt x="8071" y="30862"/>
                  </a:cubicBezTo>
                  <a:cubicBezTo>
                    <a:pt x="12004" y="30862"/>
                    <a:pt x="24492" y="23149"/>
                    <a:pt x="24492" y="23149"/>
                  </a:cubicBezTo>
                  <a:lnTo>
                    <a:pt x="24492" y="23149"/>
                  </a:lnTo>
                  <a:cubicBezTo>
                    <a:pt x="24492" y="23149"/>
                    <a:pt x="11010" y="35466"/>
                    <a:pt x="14051" y="38898"/>
                  </a:cubicBezTo>
                  <a:cubicBezTo>
                    <a:pt x="14340" y="39213"/>
                    <a:pt x="14655" y="39357"/>
                    <a:pt x="15011" y="39357"/>
                  </a:cubicBezTo>
                  <a:cubicBezTo>
                    <a:pt x="18511" y="39357"/>
                    <a:pt x="25341" y="24670"/>
                    <a:pt x="25341" y="24670"/>
                  </a:cubicBezTo>
                  <a:lnTo>
                    <a:pt x="25341" y="24670"/>
                  </a:lnTo>
                  <a:cubicBezTo>
                    <a:pt x="25341" y="24670"/>
                    <a:pt x="20567" y="43639"/>
                    <a:pt x="24568" y="44666"/>
                  </a:cubicBezTo>
                  <a:cubicBezTo>
                    <a:pt x="24636" y="44700"/>
                    <a:pt x="24746" y="44700"/>
                    <a:pt x="24848" y="44700"/>
                  </a:cubicBezTo>
                  <a:cubicBezTo>
                    <a:pt x="28391" y="44700"/>
                    <a:pt x="25732" y="25731"/>
                    <a:pt x="25732" y="25731"/>
                  </a:cubicBezTo>
                  <a:lnTo>
                    <a:pt x="25732" y="25731"/>
                  </a:lnTo>
                  <a:cubicBezTo>
                    <a:pt x="25732" y="25731"/>
                    <a:pt x="32952" y="42967"/>
                    <a:pt x="36214" y="42967"/>
                  </a:cubicBezTo>
                  <a:lnTo>
                    <a:pt x="36350" y="42967"/>
                  </a:lnTo>
                  <a:cubicBezTo>
                    <a:pt x="39502" y="42475"/>
                    <a:pt x="29487" y="26615"/>
                    <a:pt x="29487" y="26615"/>
                  </a:cubicBezTo>
                  <a:lnTo>
                    <a:pt x="29487" y="26615"/>
                  </a:lnTo>
                  <a:cubicBezTo>
                    <a:pt x="29487" y="26615"/>
                    <a:pt x="41023" y="34897"/>
                    <a:pt x="45236" y="34897"/>
                  </a:cubicBezTo>
                  <a:cubicBezTo>
                    <a:pt x="45873" y="34897"/>
                    <a:pt x="46332" y="34685"/>
                    <a:pt x="46578" y="34226"/>
                  </a:cubicBezTo>
                  <a:cubicBezTo>
                    <a:pt x="48277" y="30794"/>
                    <a:pt x="27677" y="24313"/>
                    <a:pt x="27677" y="24313"/>
                  </a:cubicBezTo>
                  <a:lnTo>
                    <a:pt x="27677" y="24313"/>
                  </a:lnTo>
                  <a:lnTo>
                    <a:pt x="27754" y="24313"/>
                  </a:lnTo>
                  <a:cubicBezTo>
                    <a:pt x="29308" y="24313"/>
                    <a:pt x="49305" y="24211"/>
                    <a:pt x="49483" y="20312"/>
                  </a:cubicBezTo>
                  <a:cubicBezTo>
                    <a:pt x="49517" y="19326"/>
                    <a:pt x="48065" y="18936"/>
                    <a:pt x="45907" y="18936"/>
                  </a:cubicBezTo>
                  <a:cubicBezTo>
                    <a:pt x="39468" y="18936"/>
                    <a:pt x="26479" y="22299"/>
                    <a:pt x="26479" y="22299"/>
                  </a:cubicBezTo>
                  <a:cubicBezTo>
                    <a:pt x="26479" y="22299"/>
                    <a:pt x="47852" y="10407"/>
                    <a:pt x="45024" y="7111"/>
                  </a:cubicBezTo>
                  <a:cubicBezTo>
                    <a:pt x="44811" y="6830"/>
                    <a:pt x="44455" y="6720"/>
                    <a:pt x="44030" y="6720"/>
                  </a:cubicBezTo>
                  <a:cubicBezTo>
                    <a:pt x="39646" y="6720"/>
                    <a:pt x="26547" y="21195"/>
                    <a:pt x="26547" y="21195"/>
                  </a:cubicBezTo>
                  <a:cubicBezTo>
                    <a:pt x="26547" y="21195"/>
                    <a:pt x="36384" y="1062"/>
                    <a:pt x="32247" y="35"/>
                  </a:cubicBezTo>
                  <a:cubicBezTo>
                    <a:pt x="32137" y="35"/>
                    <a:pt x="32069" y="1"/>
                    <a:pt x="3196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60"/>
            <p:cNvSpPr/>
            <p:nvPr/>
          </p:nvSpPr>
          <p:spPr>
            <a:xfrm>
              <a:off x="1355359" y="3653077"/>
              <a:ext cx="11759" cy="32388"/>
            </a:xfrm>
            <a:custGeom>
              <a:avLst/>
              <a:gdLst/>
              <a:ahLst/>
              <a:cxnLst/>
              <a:rect l="l" t="t" r="r" b="b"/>
              <a:pathLst>
                <a:path w="358" h="986" extrusionOk="0">
                  <a:moveTo>
                    <a:pt x="281" y="1"/>
                  </a:moveTo>
                  <a:cubicBezTo>
                    <a:pt x="247" y="1"/>
                    <a:pt x="213" y="1"/>
                    <a:pt x="213" y="34"/>
                  </a:cubicBezTo>
                  <a:cubicBezTo>
                    <a:pt x="145" y="281"/>
                    <a:pt x="1" y="638"/>
                    <a:pt x="69" y="918"/>
                  </a:cubicBezTo>
                  <a:cubicBezTo>
                    <a:pt x="111" y="952"/>
                    <a:pt x="145" y="986"/>
                    <a:pt x="179" y="986"/>
                  </a:cubicBezTo>
                  <a:cubicBezTo>
                    <a:pt x="247" y="986"/>
                    <a:pt x="281" y="952"/>
                    <a:pt x="281" y="918"/>
                  </a:cubicBezTo>
                  <a:cubicBezTo>
                    <a:pt x="323" y="774"/>
                    <a:pt x="323" y="672"/>
                    <a:pt x="323" y="527"/>
                  </a:cubicBezTo>
                  <a:cubicBezTo>
                    <a:pt x="323" y="383"/>
                    <a:pt x="323" y="247"/>
                    <a:pt x="357" y="68"/>
                  </a:cubicBezTo>
                  <a:cubicBezTo>
                    <a:pt x="357" y="34"/>
                    <a:pt x="323" y="1"/>
                    <a:pt x="28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60"/>
            <p:cNvSpPr/>
            <p:nvPr/>
          </p:nvSpPr>
          <p:spPr>
            <a:xfrm>
              <a:off x="1379929" y="3613463"/>
              <a:ext cx="11464" cy="27920"/>
            </a:xfrm>
            <a:custGeom>
              <a:avLst/>
              <a:gdLst/>
              <a:ahLst/>
              <a:cxnLst/>
              <a:rect l="l" t="t" r="r" b="b"/>
              <a:pathLst>
                <a:path w="349" h="850" extrusionOk="0">
                  <a:moveTo>
                    <a:pt x="170" y="0"/>
                  </a:moveTo>
                  <a:cubicBezTo>
                    <a:pt x="136" y="0"/>
                    <a:pt x="102" y="34"/>
                    <a:pt x="102" y="68"/>
                  </a:cubicBezTo>
                  <a:cubicBezTo>
                    <a:pt x="102" y="213"/>
                    <a:pt x="68" y="357"/>
                    <a:pt x="68" y="459"/>
                  </a:cubicBezTo>
                  <a:cubicBezTo>
                    <a:pt x="34" y="569"/>
                    <a:pt x="0" y="671"/>
                    <a:pt x="34" y="782"/>
                  </a:cubicBezTo>
                  <a:cubicBezTo>
                    <a:pt x="34" y="850"/>
                    <a:pt x="68" y="850"/>
                    <a:pt x="102" y="850"/>
                  </a:cubicBezTo>
                  <a:cubicBezTo>
                    <a:pt x="136" y="850"/>
                    <a:pt x="170" y="850"/>
                    <a:pt x="213" y="816"/>
                  </a:cubicBezTo>
                  <a:cubicBezTo>
                    <a:pt x="349" y="603"/>
                    <a:pt x="281" y="281"/>
                    <a:pt x="247" y="68"/>
                  </a:cubicBezTo>
                  <a:cubicBezTo>
                    <a:pt x="247" y="34"/>
                    <a:pt x="213" y="0"/>
                    <a:pt x="17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60"/>
            <p:cNvSpPr/>
            <p:nvPr/>
          </p:nvSpPr>
          <p:spPr>
            <a:xfrm>
              <a:off x="1391360" y="3726195"/>
              <a:ext cx="13993" cy="36001"/>
            </a:xfrm>
            <a:custGeom>
              <a:avLst/>
              <a:gdLst/>
              <a:ahLst/>
              <a:cxnLst/>
              <a:rect l="l" t="t" r="r" b="b"/>
              <a:pathLst>
                <a:path w="426" h="1096" extrusionOk="0">
                  <a:moveTo>
                    <a:pt x="213" y="0"/>
                  </a:moveTo>
                  <a:cubicBezTo>
                    <a:pt x="179" y="0"/>
                    <a:pt x="145" y="0"/>
                    <a:pt x="145" y="68"/>
                  </a:cubicBezTo>
                  <a:cubicBezTo>
                    <a:pt x="145" y="357"/>
                    <a:pt x="1" y="705"/>
                    <a:pt x="77" y="1028"/>
                  </a:cubicBezTo>
                  <a:cubicBezTo>
                    <a:pt x="77" y="1062"/>
                    <a:pt x="145" y="1096"/>
                    <a:pt x="213" y="1096"/>
                  </a:cubicBezTo>
                  <a:cubicBezTo>
                    <a:pt x="247" y="1096"/>
                    <a:pt x="289" y="1096"/>
                    <a:pt x="323" y="1062"/>
                  </a:cubicBezTo>
                  <a:cubicBezTo>
                    <a:pt x="425" y="748"/>
                    <a:pt x="323" y="357"/>
                    <a:pt x="289" y="68"/>
                  </a:cubicBezTo>
                  <a:cubicBezTo>
                    <a:pt x="289" y="0"/>
                    <a:pt x="247" y="0"/>
                    <a:pt x="21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60"/>
            <p:cNvSpPr/>
            <p:nvPr/>
          </p:nvSpPr>
          <p:spPr>
            <a:xfrm>
              <a:off x="1371553" y="3770277"/>
              <a:ext cx="11759" cy="37413"/>
            </a:xfrm>
            <a:custGeom>
              <a:avLst/>
              <a:gdLst/>
              <a:ahLst/>
              <a:cxnLst/>
              <a:rect l="l" t="t" r="r" b="b"/>
              <a:pathLst>
                <a:path w="358" h="1139" extrusionOk="0">
                  <a:moveTo>
                    <a:pt x="179" y="0"/>
                  </a:moveTo>
                  <a:cubicBezTo>
                    <a:pt x="111" y="0"/>
                    <a:pt x="77" y="43"/>
                    <a:pt x="77" y="111"/>
                  </a:cubicBezTo>
                  <a:cubicBezTo>
                    <a:pt x="77" y="425"/>
                    <a:pt x="0" y="748"/>
                    <a:pt x="77" y="1062"/>
                  </a:cubicBezTo>
                  <a:cubicBezTo>
                    <a:pt x="77" y="1139"/>
                    <a:pt x="111" y="1139"/>
                    <a:pt x="145" y="1139"/>
                  </a:cubicBezTo>
                  <a:cubicBezTo>
                    <a:pt x="179" y="1139"/>
                    <a:pt x="213" y="1105"/>
                    <a:pt x="255" y="1062"/>
                  </a:cubicBezTo>
                  <a:cubicBezTo>
                    <a:pt x="357" y="782"/>
                    <a:pt x="289" y="391"/>
                    <a:pt x="289" y="111"/>
                  </a:cubicBezTo>
                  <a:cubicBezTo>
                    <a:pt x="255" y="43"/>
                    <a:pt x="213" y="0"/>
                    <a:pt x="17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60"/>
            <p:cNvSpPr/>
            <p:nvPr/>
          </p:nvSpPr>
          <p:spPr>
            <a:xfrm>
              <a:off x="1399440" y="3802927"/>
              <a:ext cx="9526" cy="33800"/>
            </a:xfrm>
            <a:custGeom>
              <a:avLst/>
              <a:gdLst/>
              <a:ahLst/>
              <a:cxnLst/>
              <a:rect l="l" t="t" r="r" b="b"/>
              <a:pathLst>
                <a:path w="290" h="1029" extrusionOk="0">
                  <a:moveTo>
                    <a:pt x="145" y="0"/>
                  </a:moveTo>
                  <a:cubicBezTo>
                    <a:pt x="111" y="0"/>
                    <a:pt x="43" y="34"/>
                    <a:pt x="43" y="68"/>
                  </a:cubicBezTo>
                  <a:cubicBezTo>
                    <a:pt x="43" y="247"/>
                    <a:pt x="1" y="391"/>
                    <a:pt x="1" y="535"/>
                  </a:cubicBezTo>
                  <a:cubicBezTo>
                    <a:pt x="1" y="705"/>
                    <a:pt x="43" y="816"/>
                    <a:pt x="77" y="960"/>
                  </a:cubicBezTo>
                  <a:cubicBezTo>
                    <a:pt x="77" y="1028"/>
                    <a:pt x="111" y="1028"/>
                    <a:pt x="179" y="1028"/>
                  </a:cubicBezTo>
                  <a:cubicBezTo>
                    <a:pt x="213" y="1028"/>
                    <a:pt x="290" y="994"/>
                    <a:pt x="290" y="918"/>
                  </a:cubicBezTo>
                  <a:lnTo>
                    <a:pt x="290" y="493"/>
                  </a:lnTo>
                  <a:cubicBezTo>
                    <a:pt x="290" y="357"/>
                    <a:pt x="256" y="213"/>
                    <a:pt x="256" y="68"/>
                  </a:cubicBezTo>
                  <a:cubicBezTo>
                    <a:pt x="256" y="34"/>
                    <a:pt x="213" y="0"/>
                    <a:pt x="14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60"/>
            <p:cNvSpPr/>
            <p:nvPr/>
          </p:nvSpPr>
          <p:spPr>
            <a:xfrm>
              <a:off x="1434324" y="3785616"/>
              <a:ext cx="12876" cy="30154"/>
            </a:xfrm>
            <a:custGeom>
              <a:avLst/>
              <a:gdLst/>
              <a:ahLst/>
              <a:cxnLst/>
              <a:rect l="l" t="t" r="r" b="b"/>
              <a:pathLst>
                <a:path w="392" h="918" extrusionOk="0">
                  <a:moveTo>
                    <a:pt x="213" y="1"/>
                  </a:moveTo>
                  <a:cubicBezTo>
                    <a:pt x="145" y="1"/>
                    <a:pt x="111" y="35"/>
                    <a:pt x="77" y="69"/>
                  </a:cubicBezTo>
                  <a:cubicBezTo>
                    <a:pt x="77" y="213"/>
                    <a:pt x="43" y="315"/>
                    <a:pt x="43" y="459"/>
                  </a:cubicBezTo>
                  <a:cubicBezTo>
                    <a:pt x="43" y="493"/>
                    <a:pt x="1" y="561"/>
                    <a:pt x="1" y="638"/>
                  </a:cubicBezTo>
                  <a:cubicBezTo>
                    <a:pt x="43" y="672"/>
                    <a:pt x="43" y="740"/>
                    <a:pt x="43" y="774"/>
                  </a:cubicBezTo>
                  <a:cubicBezTo>
                    <a:pt x="77" y="884"/>
                    <a:pt x="111" y="918"/>
                    <a:pt x="179" y="918"/>
                  </a:cubicBezTo>
                  <a:cubicBezTo>
                    <a:pt x="256" y="918"/>
                    <a:pt x="290" y="884"/>
                    <a:pt x="324" y="808"/>
                  </a:cubicBezTo>
                  <a:cubicBezTo>
                    <a:pt x="324" y="774"/>
                    <a:pt x="358" y="740"/>
                    <a:pt x="391" y="672"/>
                  </a:cubicBezTo>
                  <a:lnTo>
                    <a:pt x="391" y="459"/>
                  </a:lnTo>
                  <a:cubicBezTo>
                    <a:pt x="391" y="349"/>
                    <a:pt x="358" y="213"/>
                    <a:pt x="324" y="69"/>
                  </a:cubicBezTo>
                  <a:cubicBezTo>
                    <a:pt x="290" y="35"/>
                    <a:pt x="256" y="1"/>
                    <a:pt x="21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60"/>
            <p:cNvSpPr/>
            <p:nvPr/>
          </p:nvSpPr>
          <p:spPr>
            <a:xfrm>
              <a:off x="1364589" y="3526121"/>
              <a:ext cx="15373" cy="29333"/>
            </a:xfrm>
            <a:custGeom>
              <a:avLst/>
              <a:gdLst/>
              <a:ahLst/>
              <a:cxnLst/>
              <a:rect l="l" t="t" r="r" b="b"/>
              <a:pathLst>
                <a:path w="468" h="893" extrusionOk="0">
                  <a:moveTo>
                    <a:pt x="323" y="0"/>
                  </a:moveTo>
                  <a:cubicBezTo>
                    <a:pt x="289" y="0"/>
                    <a:pt x="255" y="0"/>
                    <a:pt x="212" y="77"/>
                  </a:cubicBezTo>
                  <a:cubicBezTo>
                    <a:pt x="178" y="179"/>
                    <a:pt x="144" y="289"/>
                    <a:pt x="110" y="425"/>
                  </a:cubicBezTo>
                  <a:cubicBezTo>
                    <a:pt x="76" y="502"/>
                    <a:pt x="0" y="637"/>
                    <a:pt x="42" y="748"/>
                  </a:cubicBezTo>
                  <a:cubicBezTo>
                    <a:pt x="42" y="816"/>
                    <a:pt x="110" y="892"/>
                    <a:pt x="178" y="892"/>
                  </a:cubicBezTo>
                  <a:cubicBezTo>
                    <a:pt x="178" y="892"/>
                    <a:pt x="212" y="850"/>
                    <a:pt x="255" y="850"/>
                  </a:cubicBezTo>
                  <a:cubicBezTo>
                    <a:pt x="357" y="748"/>
                    <a:pt x="357" y="603"/>
                    <a:pt x="391" y="502"/>
                  </a:cubicBezTo>
                  <a:cubicBezTo>
                    <a:pt x="425" y="357"/>
                    <a:pt x="425" y="213"/>
                    <a:pt x="467" y="111"/>
                  </a:cubicBezTo>
                  <a:cubicBezTo>
                    <a:pt x="467" y="43"/>
                    <a:pt x="391" y="0"/>
                    <a:pt x="32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60"/>
            <p:cNvSpPr/>
            <p:nvPr/>
          </p:nvSpPr>
          <p:spPr>
            <a:xfrm>
              <a:off x="1493778" y="3788967"/>
              <a:ext cx="12843" cy="30154"/>
            </a:xfrm>
            <a:custGeom>
              <a:avLst/>
              <a:gdLst/>
              <a:ahLst/>
              <a:cxnLst/>
              <a:rect l="l" t="t" r="r" b="b"/>
              <a:pathLst>
                <a:path w="391" h="918" extrusionOk="0">
                  <a:moveTo>
                    <a:pt x="246" y="1"/>
                  </a:moveTo>
                  <a:cubicBezTo>
                    <a:pt x="179" y="1"/>
                    <a:pt x="102" y="34"/>
                    <a:pt x="102" y="111"/>
                  </a:cubicBezTo>
                  <a:cubicBezTo>
                    <a:pt x="102" y="247"/>
                    <a:pt x="68" y="357"/>
                    <a:pt x="68" y="459"/>
                  </a:cubicBezTo>
                  <a:cubicBezTo>
                    <a:pt x="34" y="604"/>
                    <a:pt x="0" y="706"/>
                    <a:pt x="34" y="816"/>
                  </a:cubicBezTo>
                  <a:cubicBezTo>
                    <a:pt x="34" y="884"/>
                    <a:pt x="68" y="918"/>
                    <a:pt x="145" y="918"/>
                  </a:cubicBezTo>
                  <a:cubicBezTo>
                    <a:pt x="145" y="918"/>
                    <a:pt x="179" y="918"/>
                    <a:pt x="179" y="884"/>
                  </a:cubicBezTo>
                  <a:cubicBezTo>
                    <a:pt x="391" y="706"/>
                    <a:pt x="391" y="357"/>
                    <a:pt x="357" y="111"/>
                  </a:cubicBezTo>
                  <a:cubicBezTo>
                    <a:pt x="357" y="34"/>
                    <a:pt x="280" y="1"/>
                    <a:pt x="24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60"/>
            <p:cNvSpPr/>
            <p:nvPr/>
          </p:nvSpPr>
          <p:spPr>
            <a:xfrm>
              <a:off x="1455248" y="3852855"/>
              <a:ext cx="12876" cy="31566"/>
            </a:xfrm>
            <a:custGeom>
              <a:avLst/>
              <a:gdLst/>
              <a:ahLst/>
              <a:cxnLst/>
              <a:rect l="l" t="t" r="r" b="b"/>
              <a:pathLst>
                <a:path w="392" h="961" extrusionOk="0">
                  <a:moveTo>
                    <a:pt x="179" y="1"/>
                  </a:moveTo>
                  <a:cubicBezTo>
                    <a:pt x="145" y="1"/>
                    <a:pt x="111" y="35"/>
                    <a:pt x="111" y="111"/>
                  </a:cubicBezTo>
                  <a:cubicBezTo>
                    <a:pt x="77" y="358"/>
                    <a:pt x="1" y="638"/>
                    <a:pt x="111" y="884"/>
                  </a:cubicBezTo>
                  <a:cubicBezTo>
                    <a:pt x="111" y="961"/>
                    <a:pt x="145" y="961"/>
                    <a:pt x="179" y="961"/>
                  </a:cubicBezTo>
                  <a:cubicBezTo>
                    <a:pt x="213" y="961"/>
                    <a:pt x="256" y="961"/>
                    <a:pt x="290" y="884"/>
                  </a:cubicBezTo>
                  <a:cubicBezTo>
                    <a:pt x="392" y="638"/>
                    <a:pt x="324" y="358"/>
                    <a:pt x="290" y="111"/>
                  </a:cubicBezTo>
                  <a:cubicBezTo>
                    <a:pt x="290" y="35"/>
                    <a:pt x="256" y="1"/>
                    <a:pt x="17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60"/>
            <p:cNvSpPr/>
            <p:nvPr/>
          </p:nvSpPr>
          <p:spPr>
            <a:xfrm>
              <a:off x="1424010" y="3872662"/>
              <a:ext cx="12876" cy="31566"/>
            </a:xfrm>
            <a:custGeom>
              <a:avLst/>
              <a:gdLst/>
              <a:ahLst/>
              <a:cxnLst/>
              <a:rect l="l" t="t" r="r" b="b"/>
              <a:pathLst>
                <a:path w="392" h="961" extrusionOk="0">
                  <a:moveTo>
                    <a:pt x="213" y="1"/>
                  </a:moveTo>
                  <a:cubicBezTo>
                    <a:pt x="179" y="1"/>
                    <a:pt x="102" y="35"/>
                    <a:pt x="102" y="111"/>
                  </a:cubicBezTo>
                  <a:cubicBezTo>
                    <a:pt x="68" y="358"/>
                    <a:pt x="0" y="604"/>
                    <a:pt x="34" y="850"/>
                  </a:cubicBezTo>
                  <a:cubicBezTo>
                    <a:pt x="68" y="918"/>
                    <a:pt x="102" y="961"/>
                    <a:pt x="145" y="961"/>
                  </a:cubicBezTo>
                  <a:cubicBezTo>
                    <a:pt x="179" y="961"/>
                    <a:pt x="213" y="918"/>
                    <a:pt x="247" y="884"/>
                  </a:cubicBezTo>
                  <a:cubicBezTo>
                    <a:pt x="391" y="672"/>
                    <a:pt x="357" y="358"/>
                    <a:pt x="315" y="111"/>
                  </a:cubicBezTo>
                  <a:cubicBezTo>
                    <a:pt x="315" y="35"/>
                    <a:pt x="247" y="1"/>
                    <a:pt x="21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60"/>
            <p:cNvSpPr/>
            <p:nvPr/>
          </p:nvSpPr>
          <p:spPr>
            <a:xfrm>
              <a:off x="1470621" y="3935467"/>
              <a:ext cx="12581" cy="30154"/>
            </a:xfrm>
            <a:custGeom>
              <a:avLst/>
              <a:gdLst/>
              <a:ahLst/>
              <a:cxnLst/>
              <a:rect l="l" t="t" r="r" b="b"/>
              <a:pathLst>
                <a:path w="383" h="918" extrusionOk="0">
                  <a:moveTo>
                    <a:pt x="246" y="0"/>
                  </a:moveTo>
                  <a:cubicBezTo>
                    <a:pt x="170" y="0"/>
                    <a:pt x="68" y="68"/>
                    <a:pt x="68" y="179"/>
                  </a:cubicBezTo>
                  <a:cubicBezTo>
                    <a:pt x="68" y="391"/>
                    <a:pt x="0" y="671"/>
                    <a:pt x="102" y="884"/>
                  </a:cubicBezTo>
                  <a:cubicBezTo>
                    <a:pt x="102" y="918"/>
                    <a:pt x="170" y="918"/>
                    <a:pt x="212" y="918"/>
                  </a:cubicBezTo>
                  <a:cubicBezTo>
                    <a:pt x="246" y="918"/>
                    <a:pt x="280" y="918"/>
                    <a:pt x="314" y="884"/>
                  </a:cubicBezTo>
                  <a:cubicBezTo>
                    <a:pt x="382" y="782"/>
                    <a:pt x="382" y="637"/>
                    <a:pt x="382" y="535"/>
                  </a:cubicBezTo>
                  <a:lnTo>
                    <a:pt x="382" y="179"/>
                  </a:lnTo>
                  <a:cubicBezTo>
                    <a:pt x="382" y="68"/>
                    <a:pt x="314" y="0"/>
                    <a:pt x="246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60"/>
            <p:cNvSpPr/>
            <p:nvPr/>
          </p:nvSpPr>
          <p:spPr>
            <a:xfrm>
              <a:off x="1522783" y="3929587"/>
              <a:ext cx="16227" cy="31566"/>
            </a:xfrm>
            <a:custGeom>
              <a:avLst/>
              <a:gdLst/>
              <a:ahLst/>
              <a:cxnLst/>
              <a:rect l="l" t="t" r="r" b="b"/>
              <a:pathLst>
                <a:path w="494" h="961" extrusionOk="0">
                  <a:moveTo>
                    <a:pt x="179" y="1"/>
                  </a:moveTo>
                  <a:cubicBezTo>
                    <a:pt x="111" y="1"/>
                    <a:pt x="35" y="35"/>
                    <a:pt x="35" y="145"/>
                  </a:cubicBezTo>
                  <a:cubicBezTo>
                    <a:pt x="35" y="392"/>
                    <a:pt x="1" y="714"/>
                    <a:pt x="179" y="927"/>
                  </a:cubicBezTo>
                  <a:cubicBezTo>
                    <a:pt x="213" y="927"/>
                    <a:pt x="247" y="961"/>
                    <a:pt x="281" y="961"/>
                  </a:cubicBezTo>
                  <a:cubicBezTo>
                    <a:pt x="323" y="961"/>
                    <a:pt x="357" y="927"/>
                    <a:pt x="391" y="884"/>
                  </a:cubicBezTo>
                  <a:cubicBezTo>
                    <a:pt x="493" y="638"/>
                    <a:pt x="391" y="324"/>
                    <a:pt x="357" y="111"/>
                  </a:cubicBezTo>
                  <a:cubicBezTo>
                    <a:pt x="323" y="35"/>
                    <a:pt x="247" y="1"/>
                    <a:pt x="17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60"/>
            <p:cNvSpPr/>
            <p:nvPr/>
          </p:nvSpPr>
          <p:spPr>
            <a:xfrm>
              <a:off x="1570510" y="3912309"/>
              <a:ext cx="16194" cy="24307"/>
            </a:xfrm>
            <a:custGeom>
              <a:avLst/>
              <a:gdLst/>
              <a:ahLst/>
              <a:cxnLst/>
              <a:rect l="l" t="t" r="r" b="b"/>
              <a:pathLst>
                <a:path w="493" h="740" extrusionOk="0">
                  <a:moveTo>
                    <a:pt x="179" y="0"/>
                  </a:moveTo>
                  <a:cubicBezTo>
                    <a:pt x="102" y="0"/>
                    <a:pt x="68" y="34"/>
                    <a:pt x="34" y="136"/>
                  </a:cubicBezTo>
                  <a:lnTo>
                    <a:pt x="34" y="425"/>
                  </a:lnTo>
                  <a:cubicBezTo>
                    <a:pt x="34" y="527"/>
                    <a:pt x="0" y="637"/>
                    <a:pt x="102" y="705"/>
                  </a:cubicBezTo>
                  <a:cubicBezTo>
                    <a:pt x="145" y="739"/>
                    <a:pt x="179" y="739"/>
                    <a:pt x="213" y="739"/>
                  </a:cubicBezTo>
                  <a:lnTo>
                    <a:pt x="281" y="739"/>
                  </a:lnTo>
                  <a:cubicBezTo>
                    <a:pt x="493" y="637"/>
                    <a:pt x="357" y="281"/>
                    <a:pt x="315" y="102"/>
                  </a:cubicBezTo>
                  <a:cubicBezTo>
                    <a:pt x="281" y="34"/>
                    <a:pt x="213" y="0"/>
                    <a:pt x="17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60"/>
            <p:cNvSpPr/>
            <p:nvPr/>
          </p:nvSpPr>
          <p:spPr>
            <a:xfrm>
              <a:off x="1534509" y="3848388"/>
              <a:ext cx="9230" cy="24307"/>
            </a:xfrm>
            <a:custGeom>
              <a:avLst/>
              <a:gdLst/>
              <a:ahLst/>
              <a:cxnLst/>
              <a:rect l="l" t="t" r="r" b="b"/>
              <a:pathLst>
                <a:path w="281" h="740" extrusionOk="0">
                  <a:moveTo>
                    <a:pt x="136" y="1"/>
                  </a:moveTo>
                  <a:cubicBezTo>
                    <a:pt x="102" y="1"/>
                    <a:pt x="34" y="35"/>
                    <a:pt x="34" y="103"/>
                  </a:cubicBezTo>
                  <a:cubicBezTo>
                    <a:pt x="34" y="213"/>
                    <a:pt x="34" y="315"/>
                    <a:pt x="0" y="383"/>
                  </a:cubicBezTo>
                  <a:lnTo>
                    <a:pt x="0" y="528"/>
                  </a:lnTo>
                  <a:cubicBezTo>
                    <a:pt x="0" y="562"/>
                    <a:pt x="34" y="638"/>
                    <a:pt x="34" y="672"/>
                  </a:cubicBezTo>
                  <a:cubicBezTo>
                    <a:pt x="68" y="740"/>
                    <a:pt x="102" y="740"/>
                    <a:pt x="136" y="740"/>
                  </a:cubicBezTo>
                  <a:cubicBezTo>
                    <a:pt x="179" y="740"/>
                    <a:pt x="247" y="740"/>
                    <a:pt x="247" y="672"/>
                  </a:cubicBezTo>
                  <a:cubicBezTo>
                    <a:pt x="247" y="638"/>
                    <a:pt x="281" y="562"/>
                    <a:pt x="281" y="528"/>
                  </a:cubicBezTo>
                  <a:lnTo>
                    <a:pt x="281" y="383"/>
                  </a:lnTo>
                  <a:cubicBezTo>
                    <a:pt x="281" y="315"/>
                    <a:pt x="247" y="213"/>
                    <a:pt x="247" y="103"/>
                  </a:cubicBezTo>
                  <a:cubicBezTo>
                    <a:pt x="247" y="35"/>
                    <a:pt x="213" y="1"/>
                    <a:pt x="13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60"/>
            <p:cNvSpPr/>
            <p:nvPr/>
          </p:nvSpPr>
          <p:spPr>
            <a:xfrm>
              <a:off x="1583321" y="3806540"/>
              <a:ext cx="13993" cy="31304"/>
            </a:xfrm>
            <a:custGeom>
              <a:avLst/>
              <a:gdLst/>
              <a:ahLst/>
              <a:cxnLst/>
              <a:rect l="l" t="t" r="r" b="b"/>
              <a:pathLst>
                <a:path w="426" h="953" extrusionOk="0">
                  <a:moveTo>
                    <a:pt x="213" y="1"/>
                  </a:moveTo>
                  <a:cubicBezTo>
                    <a:pt x="137" y="1"/>
                    <a:pt x="69" y="69"/>
                    <a:pt x="69" y="137"/>
                  </a:cubicBezTo>
                  <a:cubicBezTo>
                    <a:pt x="35" y="281"/>
                    <a:pt x="35" y="425"/>
                    <a:pt x="35" y="527"/>
                  </a:cubicBezTo>
                  <a:cubicBezTo>
                    <a:pt x="1" y="672"/>
                    <a:pt x="1" y="774"/>
                    <a:pt x="103" y="918"/>
                  </a:cubicBezTo>
                  <a:cubicBezTo>
                    <a:pt x="103" y="952"/>
                    <a:pt x="179" y="952"/>
                    <a:pt x="213" y="952"/>
                  </a:cubicBezTo>
                  <a:cubicBezTo>
                    <a:pt x="247" y="952"/>
                    <a:pt x="281" y="952"/>
                    <a:pt x="315" y="918"/>
                  </a:cubicBezTo>
                  <a:cubicBezTo>
                    <a:pt x="426" y="774"/>
                    <a:pt x="392" y="672"/>
                    <a:pt x="392" y="527"/>
                  </a:cubicBezTo>
                  <a:cubicBezTo>
                    <a:pt x="392" y="425"/>
                    <a:pt x="349" y="281"/>
                    <a:pt x="349" y="137"/>
                  </a:cubicBezTo>
                  <a:cubicBezTo>
                    <a:pt x="349" y="69"/>
                    <a:pt x="281" y="1"/>
                    <a:pt x="21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60"/>
            <p:cNvSpPr/>
            <p:nvPr/>
          </p:nvSpPr>
          <p:spPr>
            <a:xfrm>
              <a:off x="1547353" y="3759962"/>
              <a:ext cx="11464" cy="20957"/>
            </a:xfrm>
            <a:custGeom>
              <a:avLst/>
              <a:gdLst/>
              <a:ahLst/>
              <a:cxnLst/>
              <a:rect l="l" t="t" r="r" b="b"/>
              <a:pathLst>
                <a:path w="349" h="638" extrusionOk="0">
                  <a:moveTo>
                    <a:pt x="213" y="0"/>
                  </a:moveTo>
                  <a:cubicBezTo>
                    <a:pt x="136" y="0"/>
                    <a:pt x="68" y="34"/>
                    <a:pt x="68" y="144"/>
                  </a:cubicBezTo>
                  <a:cubicBezTo>
                    <a:pt x="102" y="246"/>
                    <a:pt x="68" y="391"/>
                    <a:pt x="34" y="493"/>
                  </a:cubicBezTo>
                  <a:cubicBezTo>
                    <a:pt x="0" y="569"/>
                    <a:pt x="68" y="637"/>
                    <a:pt x="170" y="637"/>
                  </a:cubicBezTo>
                  <a:cubicBezTo>
                    <a:pt x="213" y="637"/>
                    <a:pt x="246" y="637"/>
                    <a:pt x="246" y="603"/>
                  </a:cubicBezTo>
                  <a:cubicBezTo>
                    <a:pt x="348" y="425"/>
                    <a:pt x="348" y="280"/>
                    <a:pt x="314" y="102"/>
                  </a:cubicBezTo>
                  <a:cubicBezTo>
                    <a:pt x="314" y="34"/>
                    <a:pt x="280" y="0"/>
                    <a:pt x="21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60"/>
            <p:cNvSpPr/>
            <p:nvPr/>
          </p:nvSpPr>
          <p:spPr>
            <a:xfrm>
              <a:off x="1600631" y="3719199"/>
              <a:ext cx="11759" cy="25720"/>
            </a:xfrm>
            <a:custGeom>
              <a:avLst/>
              <a:gdLst/>
              <a:ahLst/>
              <a:cxnLst/>
              <a:rect l="l" t="t" r="r" b="b"/>
              <a:pathLst>
                <a:path w="358" h="783" extrusionOk="0">
                  <a:moveTo>
                    <a:pt x="213" y="1"/>
                  </a:moveTo>
                  <a:cubicBezTo>
                    <a:pt x="145" y="1"/>
                    <a:pt x="35" y="35"/>
                    <a:pt x="35" y="145"/>
                  </a:cubicBezTo>
                  <a:cubicBezTo>
                    <a:pt x="35" y="247"/>
                    <a:pt x="35" y="358"/>
                    <a:pt x="1" y="426"/>
                  </a:cubicBezTo>
                  <a:cubicBezTo>
                    <a:pt x="1" y="536"/>
                    <a:pt x="1" y="638"/>
                    <a:pt x="35" y="748"/>
                  </a:cubicBezTo>
                  <a:cubicBezTo>
                    <a:pt x="77" y="782"/>
                    <a:pt x="111" y="782"/>
                    <a:pt x="145" y="782"/>
                  </a:cubicBezTo>
                  <a:cubicBezTo>
                    <a:pt x="179" y="782"/>
                    <a:pt x="213" y="782"/>
                    <a:pt x="247" y="748"/>
                  </a:cubicBezTo>
                  <a:cubicBezTo>
                    <a:pt x="323" y="672"/>
                    <a:pt x="357" y="536"/>
                    <a:pt x="357" y="426"/>
                  </a:cubicBezTo>
                  <a:cubicBezTo>
                    <a:pt x="357" y="324"/>
                    <a:pt x="357" y="213"/>
                    <a:pt x="323" y="111"/>
                  </a:cubicBezTo>
                  <a:cubicBezTo>
                    <a:pt x="323" y="35"/>
                    <a:pt x="247" y="1"/>
                    <a:pt x="21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60"/>
            <p:cNvSpPr/>
            <p:nvPr/>
          </p:nvSpPr>
          <p:spPr>
            <a:xfrm>
              <a:off x="1558783" y="3668154"/>
              <a:ext cx="9526" cy="19840"/>
            </a:xfrm>
            <a:custGeom>
              <a:avLst/>
              <a:gdLst/>
              <a:ahLst/>
              <a:cxnLst/>
              <a:rect l="l" t="t" r="r" b="b"/>
              <a:pathLst>
                <a:path w="290" h="604" extrusionOk="0">
                  <a:moveTo>
                    <a:pt x="145" y="0"/>
                  </a:moveTo>
                  <a:cubicBezTo>
                    <a:pt x="111" y="0"/>
                    <a:pt x="77" y="34"/>
                    <a:pt x="77" y="68"/>
                  </a:cubicBezTo>
                  <a:cubicBezTo>
                    <a:pt x="0" y="247"/>
                    <a:pt x="0" y="425"/>
                    <a:pt x="77" y="561"/>
                  </a:cubicBezTo>
                  <a:cubicBezTo>
                    <a:pt x="111" y="603"/>
                    <a:pt x="111" y="603"/>
                    <a:pt x="145" y="603"/>
                  </a:cubicBezTo>
                  <a:cubicBezTo>
                    <a:pt x="179" y="603"/>
                    <a:pt x="213" y="603"/>
                    <a:pt x="213" y="561"/>
                  </a:cubicBezTo>
                  <a:cubicBezTo>
                    <a:pt x="247" y="425"/>
                    <a:pt x="247" y="281"/>
                    <a:pt x="247" y="136"/>
                  </a:cubicBezTo>
                  <a:cubicBezTo>
                    <a:pt x="289" y="68"/>
                    <a:pt x="213" y="0"/>
                    <a:pt x="14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60"/>
            <p:cNvSpPr/>
            <p:nvPr/>
          </p:nvSpPr>
          <p:spPr>
            <a:xfrm>
              <a:off x="1597281" y="3615696"/>
              <a:ext cx="11497" cy="23453"/>
            </a:xfrm>
            <a:custGeom>
              <a:avLst/>
              <a:gdLst/>
              <a:ahLst/>
              <a:cxnLst/>
              <a:rect l="l" t="t" r="r" b="b"/>
              <a:pathLst>
                <a:path w="350" h="714" extrusionOk="0">
                  <a:moveTo>
                    <a:pt x="103" y="0"/>
                  </a:moveTo>
                  <a:cubicBezTo>
                    <a:pt x="69" y="0"/>
                    <a:pt x="1" y="34"/>
                    <a:pt x="1" y="111"/>
                  </a:cubicBezTo>
                  <a:cubicBezTo>
                    <a:pt x="1" y="179"/>
                    <a:pt x="35" y="289"/>
                    <a:pt x="35" y="357"/>
                  </a:cubicBezTo>
                  <a:cubicBezTo>
                    <a:pt x="35" y="459"/>
                    <a:pt x="69" y="535"/>
                    <a:pt x="103" y="637"/>
                  </a:cubicBezTo>
                  <a:cubicBezTo>
                    <a:pt x="103" y="671"/>
                    <a:pt x="179" y="714"/>
                    <a:pt x="213" y="714"/>
                  </a:cubicBezTo>
                  <a:lnTo>
                    <a:pt x="247" y="714"/>
                  </a:lnTo>
                  <a:lnTo>
                    <a:pt x="281" y="714"/>
                  </a:lnTo>
                  <a:cubicBezTo>
                    <a:pt x="315" y="671"/>
                    <a:pt x="349" y="637"/>
                    <a:pt x="349" y="603"/>
                  </a:cubicBezTo>
                  <a:cubicBezTo>
                    <a:pt x="349" y="501"/>
                    <a:pt x="349" y="391"/>
                    <a:pt x="281" y="323"/>
                  </a:cubicBezTo>
                  <a:cubicBezTo>
                    <a:pt x="281" y="213"/>
                    <a:pt x="213" y="145"/>
                    <a:pt x="179" y="34"/>
                  </a:cubicBezTo>
                  <a:cubicBezTo>
                    <a:pt x="179" y="0"/>
                    <a:pt x="137" y="0"/>
                    <a:pt x="10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60"/>
            <p:cNvSpPr/>
            <p:nvPr/>
          </p:nvSpPr>
          <p:spPr>
            <a:xfrm>
              <a:off x="1564630" y="3597269"/>
              <a:ext cx="9263" cy="30154"/>
            </a:xfrm>
            <a:custGeom>
              <a:avLst/>
              <a:gdLst/>
              <a:ahLst/>
              <a:cxnLst/>
              <a:rect l="l" t="t" r="r" b="b"/>
              <a:pathLst>
                <a:path w="282" h="918" extrusionOk="0">
                  <a:moveTo>
                    <a:pt x="111" y="1"/>
                  </a:moveTo>
                  <a:cubicBezTo>
                    <a:pt x="69" y="1"/>
                    <a:pt x="35" y="35"/>
                    <a:pt x="35" y="69"/>
                  </a:cubicBezTo>
                  <a:cubicBezTo>
                    <a:pt x="1" y="213"/>
                    <a:pt x="1" y="349"/>
                    <a:pt x="1" y="493"/>
                  </a:cubicBezTo>
                  <a:cubicBezTo>
                    <a:pt x="1" y="638"/>
                    <a:pt x="69" y="740"/>
                    <a:pt x="111" y="884"/>
                  </a:cubicBezTo>
                  <a:cubicBezTo>
                    <a:pt x="111" y="918"/>
                    <a:pt x="145" y="918"/>
                    <a:pt x="179" y="918"/>
                  </a:cubicBezTo>
                  <a:cubicBezTo>
                    <a:pt x="213" y="918"/>
                    <a:pt x="213" y="918"/>
                    <a:pt x="247" y="884"/>
                  </a:cubicBezTo>
                  <a:cubicBezTo>
                    <a:pt x="247" y="740"/>
                    <a:pt x="281" y="595"/>
                    <a:pt x="281" y="493"/>
                  </a:cubicBezTo>
                  <a:cubicBezTo>
                    <a:pt x="247" y="349"/>
                    <a:pt x="213" y="213"/>
                    <a:pt x="179" y="69"/>
                  </a:cubicBezTo>
                  <a:cubicBezTo>
                    <a:pt x="179" y="35"/>
                    <a:pt x="145" y="1"/>
                    <a:pt x="11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60"/>
            <p:cNvSpPr/>
            <p:nvPr/>
          </p:nvSpPr>
          <p:spPr>
            <a:xfrm>
              <a:off x="1704167" y="3615696"/>
              <a:ext cx="20957" cy="18723"/>
            </a:xfrm>
            <a:custGeom>
              <a:avLst/>
              <a:gdLst/>
              <a:ahLst/>
              <a:cxnLst/>
              <a:rect l="l" t="t" r="r" b="b"/>
              <a:pathLst>
                <a:path w="638" h="570" extrusionOk="0">
                  <a:moveTo>
                    <a:pt x="111" y="0"/>
                  </a:moveTo>
                  <a:cubicBezTo>
                    <a:pt x="34" y="0"/>
                    <a:pt x="0" y="77"/>
                    <a:pt x="34" y="145"/>
                  </a:cubicBezTo>
                  <a:cubicBezTo>
                    <a:pt x="111" y="213"/>
                    <a:pt x="179" y="289"/>
                    <a:pt x="247" y="357"/>
                  </a:cubicBezTo>
                  <a:cubicBezTo>
                    <a:pt x="323" y="425"/>
                    <a:pt x="391" y="535"/>
                    <a:pt x="493" y="569"/>
                  </a:cubicBezTo>
                  <a:lnTo>
                    <a:pt x="493" y="569"/>
                  </a:lnTo>
                  <a:cubicBezTo>
                    <a:pt x="569" y="569"/>
                    <a:pt x="637" y="501"/>
                    <a:pt x="603" y="425"/>
                  </a:cubicBezTo>
                  <a:cubicBezTo>
                    <a:pt x="569" y="323"/>
                    <a:pt x="459" y="289"/>
                    <a:pt x="391" y="213"/>
                  </a:cubicBezTo>
                  <a:cubicBezTo>
                    <a:pt x="323" y="145"/>
                    <a:pt x="213" y="77"/>
                    <a:pt x="14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60"/>
            <p:cNvSpPr/>
            <p:nvPr/>
          </p:nvSpPr>
          <p:spPr>
            <a:xfrm>
              <a:off x="1700816" y="3579695"/>
              <a:ext cx="12581" cy="12876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136" y="0"/>
                  </a:moveTo>
                  <a:cubicBezTo>
                    <a:pt x="68" y="0"/>
                    <a:pt x="0" y="111"/>
                    <a:pt x="34" y="179"/>
                  </a:cubicBezTo>
                  <a:cubicBezTo>
                    <a:pt x="102" y="247"/>
                    <a:pt x="136" y="323"/>
                    <a:pt x="247" y="357"/>
                  </a:cubicBezTo>
                  <a:cubicBezTo>
                    <a:pt x="247" y="391"/>
                    <a:pt x="247" y="391"/>
                    <a:pt x="281" y="391"/>
                  </a:cubicBezTo>
                  <a:cubicBezTo>
                    <a:pt x="315" y="391"/>
                    <a:pt x="383" y="323"/>
                    <a:pt x="383" y="247"/>
                  </a:cubicBezTo>
                  <a:cubicBezTo>
                    <a:pt x="315" y="145"/>
                    <a:pt x="281" y="111"/>
                    <a:pt x="170" y="34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60"/>
            <p:cNvSpPr/>
            <p:nvPr/>
          </p:nvSpPr>
          <p:spPr>
            <a:xfrm>
              <a:off x="1728704" y="3683198"/>
              <a:ext cx="26541" cy="26836"/>
            </a:xfrm>
            <a:custGeom>
              <a:avLst/>
              <a:gdLst/>
              <a:ahLst/>
              <a:cxnLst/>
              <a:rect l="l" t="t" r="r" b="b"/>
              <a:pathLst>
                <a:path w="808" h="817" extrusionOk="0">
                  <a:moveTo>
                    <a:pt x="103" y="1"/>
                  </a:moveTo>
                  <a:cubicBezTo>
                    <a:pt x="35" y="1"/>
                    <a:pt x="1" y="35"/>
                    <a:pt x="35" y="69"/>
                  </a:cubicBezTo>
                  <a:cubicBezTo>
                    <a:pt x="137" y="213"/>
                    <a:pt x="213" y="315"/>
                    <a:pt x="315" y="460"/>
                  </a:cubicBezTo>
                  <a:cubicBezTo>
                    <a:pt x="383" y="570"/>
                    <a:pt x="494" y="740"/>
                    <a:pt x="638" y="782"/>
                  </a:cubicBezTo>
                  <a:cubicBezTo>
                    <a:pt x="638" y="816"/>
                    <a:pt x="672" y="816"/>
                    <a:pt x="672" y="816"/>
                  </a:cubicBezTo>
                  <a:cubicBezTo>
                    <a:pt x="740" y="816"/>
                    <a:pt x="808" y="740"/>
                    <a:pt x="774" y="672"/>
                  </a:cubicBezTo>
                  <a:cubicBezTo>
                    <a:pt x="740" y="528"/>
                    <a:pt x="595" y="426"/>
                    <a:pt x="494" y="315"/>
                  </a:cubicBezTo>
                  <a:cubicBezTo>
                    <a:pt x="383" y="213"/>
                    <a:pt x="247" y="103"/>
                    <a:pt x="13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60"/>
            <p:cNvSpPr/>
            <p:nvPr/>
          </p:nvSpPr>
          <p:spPr>
            <a:xfrm>
              <a:off x="1766938" y="3691311"/>
              <a:ext cx="27953" cy="23190"/>
            </a:xfrm>
            <a:custGeom>
              <a:avLst/>
              <a:gdLst/>
              <a:ahLst/>
              <a:cxnLst/>
              <a:rect l="l" t="t" r="r" b="b"/>
              <a:pathLst>
                <a:path w="851" h="706" extrusionOk="0">
                  <a:moveTo>
                    <a:pt x="179" y="0"/>
                  </a:moveTo>
                  <a:cubicBezTo>
                    <a:pt x="69" y="0"/>
                    <a:pt x="1" y="111"/>
                    <a:pt x="69" y="213"/>
                  </a:cubicBezTo>
                  <a:cubicBezTo>
                    <a:pt x="179" y="281"/>
                    <a:pt x="247" y="391"/>
                    <a:pt x="357" y="493"/>
                  </a:cubicBezTo>
                  <a:cubicBezTo>
                    <a:pt x="425" y="569"/>
                    <a:pt x="536" y="705"/>
                    <a:pt x="672" y="705"/>
                  </a:cubicBezTo>
                  <a:lnTo>
                    <a:pt x="706" y="705"/>
                  </a:lnTo>
                  <a:cubicBezTo>
                    <a:pt x="782" y="705"/>
                    <a:pt x="850" y="637"/>
                    <a:pt x="850" y="569"/>
                  </a:cubicBezTo>
                  <a:cubicBezTo>
                    <a:pt x="816" y="425"/>
                    <a:pt x="672" y="323"/>
                    <a:pt x="570" y="247"/>
                  </a:cubicBezTo>
                  <a:cubicBezTo>
                    <a:pt x="459" y="145"/>
                    <a:pt x="357" y="68"/>
                    <a:pt x="21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60"/>
            <p:cNvSpPr/>
            <p:nvPr/>
          </p:nvSpPr>
          <p:spPr>
            <a:xfrm>
              <a:off x="1790096" y="3757729"/>
              <a:ext cx="31566" cy="31271"/>
            </a:xfrm>
            <a:custGeom>
              <a:avLst/>
              <a:gdLst/>
              <a:ahLst/>
              <a:cxnLst/>
              <a:rect l="l" t="t" r="r" b="b"/>
              <a:pathLst>
                <a:path w="961" h="952" extrusionOk="0">
                  <a:moveTo>
                    <a:pt x="179" y="0"/>
                  </a:moveTo>
                  <a:cubicBezTo>
                    <a:pt x="111" y="0"/>
                    <a:pt x="1" y="102"/>
                    <a:pt x="77" y="170"/>
                  </a:cubicBezTo>
                  <a:cubicBezTo>
                    <a:pt x="179" y="314"/>
                    <a:pt x="290" y="459"/>
                    <a:pt x="391" y="595"/>
                  </a:cubicBezTo>
                  <a:cubicBezTo>
                    <a:pt x="502" y="739"/>
                    <a:pt x="604" y="918"/>
                    <a:pt x="748" y="952"/>
                  </a:cubicBezTo>
                  <a:lnTo>
                    <a:pt x="782" y="952"/>
                  </a:lnTo>
                  <a:cubicBezTo>
                    <a:pt x="893" y="952"/>
                    <a:pt x="961" y="850"/>
                    <a:pt x="927" y="773"/>
                  </a:cubicBezTo>
                  <a:cubicBezTo>
                    <a:pt x="893" y="637"/>
                    <a:pt x="748" y="493"/>
                    <a:pt x="638" y="382"/>
                  </a:cubicBezTo>
                  <a:cubicBezTo>
                    <a:pt x="502" y="280"/>
                    <a:pt x="391" y="170"/>
                    <a:pt x="256" y="34"/>
                  </a:cubicBezTo>
                  <a:cubicBezTo>
                    <a:pt x="256" y="34"/>
                    <a:pt x="213" y="0"/>
                    <a:pt x="17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60"/>
            <p:cNvSpPr/>
            <p:nvPr/>
          </p:nvSpPr>
          <p:spPr>
            <a:xfrm>
              <a:off x="1833356" y="3749353"/>
              <a:ext cx="38267" cy="26804"/>
            </a:xfrm>
            <a:custGeom>
              <a:avLst/>
              <a:gdLst/>
              <a:ahLst/>
              <a:cxnLst/>
              <a:rect l="l" t="t" r="r" b="b"/>
              <a:pathLst>
                <a:path w="1165" h="816" extrusionOk="0">
                  <a:moveTo>
                    <a:pt x="170" y="0"/>
                  </a:moveTo>
                  <a:cubicBezTo>
                    <a:pt x="68" y="0"/>
                    <a:pt x="0" y="145"/>
                    <a:pt x="102" y="255"/>
                  </a:cubicBezTo>
                  <a:cubicBezTo>
                    <a:pt x="281" y="357"/>
                    <a:pt x="459" y="501"/>
                    <a:pt x="595" y="603"/>
                  </a:cubicBezTo>
                  <a:cubicBezTo>
                    <a:pt x="739" y="680"/>
                    <a:pt x="850" y="816"/>
                    <a:pt x="986" y="816"/>
                  </a:cubicBezTo>
                  <a:cubicBezTo>
                    <a:pt x="1020" y="816"/>
                    <a:pt x="1062" y="816"/>
                    <a:pt x="1096" y="782"/>
                  </a:cubicBezTo>
                  <a:cubicBezTo>
                    <a:pt x="1130" y="782"/>
                    <a:pt x="1164" y="748"/>
                    <a:pt x="1164" y="680"/>
                  </a:cubicBezTo>
                  <a:cubicBezTo>
                    <a:pt x="1164" y="467"/>
                    <a:pt x="986" y="391"/>
                    <a:pt x="807" y="323"/>
                  </a:cubicBezTo>
                  <a:cubicBezTo>
                    <a:pt x="637" y="213"/>
                    <a:pt x="459" y="111"/>
                    <a:pt x="24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60"/>
            <p:cNvSpPr/>
            <p:nvPr/>
          </p:nvSpPr>
          <p:spPr>
            <a:xfrm>
              <a:off x="1859864" y="3804044"/>
              <a:ext cx="29333" cy="23453"/>
            </a:xfrm>
            <a:custGeom>
              <a:avLst/>
              <a:gdLst/>
              <a:ahLst/>
              <a:cxnLst/>
              <a:rect l="l" t="t" r="r" b="b"/>
              <a:pathLst>
                <a:path w="893" h="714" extrusionOk="0">
                  <a:moveTo>
                    <a:pt x="179" y="0"/>
                  </a:moveTo>
                  <a:cubicBezTo>
                    <a:pt x="111" y="0"/>
                    <a:pt x="0" y="111"/>
                    <a:pt x="77" y="213"/>
                  </a:cubicBezTo>
                  <a:cubicBezTo>
                    <a:pt x="145" y="323"/>
                    <a:pt x="255" y="425"/>
                    <a:pt x="391" y="535"/>
                  </a:cubicBezTo>
                  <a:cubicBezTo>
                    <a:pt x="468" y="637"/>
                    <a:pt x="638" y="714"/>
                    <a:pt x="782" y="714"/>
                  </a:cubicBezTo>
                  <a:lnTo>
                    <a:pt x="782" y="714"/>
                  </a:lnTo>
                  <a:cubicBezTo>
                    <a:pt x="850" y="714"/>
                    <a:pt x="892" y="637"/>
                    <a:pt x="892" y="569"/>
                  </a:cubicBezTo>
                  <a:cubicBezTo>
                    <a:pt x="850" y="501"/>
                    <a:pt x="782" y="459"/>
                    <a:pt x="748" y="425"/>
                  </a:cubicBezTo>
                  <a:cubicBezTo>
                    <a:pt x="680" y="357"/>
                    <a:pt x="638" y="323"/>
                    <a:pt x="570" y="289"/>
                  </a:cubicBezTo>
                  <a:cubicBezTo>
                    <a:pt x="468" y="179"/>
                    <a:pt x="357" y="111"/>
                    <a:pt x="255" y="34"/>
                  </a:cubicBezTo>
                  <a:cubicBezTo>
                    <a:pt x="213" y="0"/>
                    <a:pt x="213" y="0"/>
                    <a:pt x="17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60"/>
            <p:cNvSpPr/>
            <p:nvPr/>
          </p:nvSpPr>
          <p:spPr>
            <a:xfrm>
              <a:off x="1911204" y="3797047"/>
              <a:ext cx="32388" cy="25720"/>
            </a:xfrm>
            <a:custGeom>
              <a:avLst/>
              <a:gdLst/>
              <a:ahLst/>
              <a:cxnLst/>
              <a:rect l="l" t="t" r="r" b="b"/>
              <a:pathLst>
                <a:path w="986" h="783" extrusionOk="0">
                  <a:moveTo>
                    <a:pt x="213" y="1"/>
                  </a:moveTo>
                  <a:cubicBezTo>
                    <a:pt x="102" y="1"/>
                    <a:pt x="0" y="111"/>
                    <a:pt x="68" y="213"/>
                  </a:cubicBezTo>
                  <a:cubicBezTo>
                    <a:pt x="179" y="358"/>
                    <a:pt x="247" y="460"/>
                    <a:pt x="391" y="570"/>
                  </a:cubicBezTo>
                  <a:cubicBezTo>
                    <a:pt x="493" y="672"/>
                    <a:pt x="604" y="782"/>
                    <a:pt x="773" y="782"/>
                  </a:cubicBezTo>
                  <a:lnTo>
                    <a:pt x="773" y="782"/>
                  </a:lnTo>
                  <a:cubicBezTo>
                    <a:pt x="918" y="782"/>
                    <a:pt x="986" y="638"/>
                    <a:pt x="918" y="536"/>
                  </a:cubicBezTo>
                  <a:cubicBezTo>
                    <a:pt x="850" y="392"/>
                    <a:pt x="739" y="358"/>
                    <a:pt x="638" y="290"/>
                  </a:cubicBezTo>
                  <a:cubicBezTo>
                    <a:pt x="527" y="213"/>
                    <a:pt x="425" y="145"/>
                    <a:pt x="315" y="35"/>
                  </a:cubicBezTo>
                  <a:cubicBezTo>
                    <a:pt x="281" y="1"/>
                    <a:pt x="247" y="1"/>
                    <a:pt x="21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60"/>
            <p:cNvSpPr/>
            <p:nvPr/>
          </p:nvSpPr>
          <p:spPr>
            <a:xfrm>
              <a:off x="1927398" y="3759962"/>
              <a:ext cx="24570" cy="22074"/>
            </a:xfrm>
            <a:custGeom>
              <a:avLst/>
              <a:gdLst/>
              <a:ahLst/>
              <a:cxnLst/>
              <a:rect l="l" t="t" r="r" b="b"/>
              <a:pathLst>
                <a:path w="748" h="672" extrusionOk="0">
                  <a:moveTo>
                    <a:pt x="213" y="0"/>
                  </a:moveTo>
                  <a:cubicBezTo>
                    <a:pt x="111" y="0"/>
                    <a:pt x="0" y="144"/>
                    <a:pt x="111" y="246"/>
                  </a:cubicBezTo>
                  <a:cubicBezTo>
                    <a:pt x="179" y="357"/>
                    <a:pt x="246" y="425"/>
                    <a:pt x="323" y="493"/>
                  </a:cubicBezTo>
                  <a:cubicBezTo>
                    <a:pt x="425" y="569"/>
                    <a:pt x="493" y="671"/>
                    <a:pt x="603" y="671"/>
                  </a:cubicBezTo>
                  <a:lnTo>
                    <a:pt x="637" y="637"/>
                  </a:lnTo>
                  <a:cubicBezTo>
                    <a:pt x="671" y="637"/>
                    <a:pt x="748" y="603"/>
                    <a:pt x="748" y="527"/>
                  </a:cubicBezTo>
                  <a:cubicBezTo>
                    <a:pt x="748" y="459"/>
                    <a:pt x="748" y="425"/>
                    <a:pt x="705" y="357"/>
                  </a:cubicBezTo>
                  <a:cubicBezTo>
                    <a:pt x="671" y="314"/>
                    <a:pt x="637" y="280"/>
                    <a:pt x="569" y="246"/>
                  </a:cubicBezTo>
                  <a:cubicBezTo>
                    <a:pt x="493" y="178"/>
                    <a:pt x="425" y="102"/>
                    <a:pt x="323" y="34"/>
                  </a:cubicBezTo>
                  <a:cubicBezTo>
                    <a:pt x="280" y="0"/>
                    <a:pt x="246" y="0"/>
                    <a:pt x="21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60"/>
            <p:cNvSpPr/>
            <p:nvPr/>
          </p:nvSpPr>
          <p:spPr>
            <a:xfrm>
              <a:off x="1883284" y="3736772"/>
              <a:ext cx="20990" cy="18460"/>
            </a:xfrm>
            <a:custGeom>
              <a:avLst/>
              <a:gdLst/>
              <a:ahLst/>
              <a:cxnLst/>
              <a:rect l="l" t="t" r="r" b="b"/>
              <a:pathLst>
                <a:path w="639" h="562" extrusionOk="0">
                  <a:moveTo>
                    <a:pt x="137" y="1"/>
                  </a:moveTo>
                  <a:cubicBezTo>
                    <a:pt x="103" y="1"/>
                    <a:pt x="69" y="35"/>
                    <a:pt x="35" y="69"/>
                  </a:cubicBezTo>
                  <a:cubicBezTo>
                    <a:pt x="1" y="103"/>
                    <a:pt x="1" y="171"/>
                    <a:pt x="35" y="213"/>
                  </a:cubicBezTo>
                  <a:cubicBezTo>
                    <a:pt x="179" y="281"/>
                    <a:pt x="247" y="383"/>
                    <a:pt x="349" y="494"/>
                  </a:cubicBezTo>
                  <a:cubicBezTo>
                    <a:pt x="392" y="528"/>
                    <a:pt x="426" y="562"/>
                    <a:pt x="460" y="562"/>
                  </a:cubicBezTo>
                  <a:lnTo>
                    <a:pt x="494" y="562"/>
                  </a:lnTo>
                  <a:cubicBezTo>
                    <a:pt x="562" y="528"/>
                    <a:pt x="604" y="494"/>
                    <a:pt x="604" y="460"/>
                  </a:cubicBezTo>
                  <a:cubicBezTo>
                    <a:pt x="638" y="383"/>
                    <a:pt x="604" y="315"/>
                    <a:pt x="562" y="281"/>
                  </a:cubicBezTo>
                  <a:cubicBezTo>
                    <a:pt x="460" y="171"/>
                    <a:pt x="315" y="103"/>
                    <a:pt x="179" y="35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60"/>
            <p:cNvSpPr/>
            <p:nvPr/>
          </p:nvSpPr>
          <p:spPr>
            <a:xfrm>
              <a:off x="1908675" y="3675117"/>
              <a:ext cx="19873" cy="15110"/>
            </a:xfrm>
            <a:custGeom>
              <a:avLst/>
              <a:gdLst/>
              <a:ahLst/>
              <a:cxnLst/>
              <a:rect l="l" t="t" r="r" b="b"/>
              <a:pathLst>
                <a:path w="605" h="460" extrusionOk="0">
                  <a:moveTo>
                    <a:pt x="111" y="1"/>
                  </a:moveTo>
                  <a:cubicBezTo>
                    <a:pt x="43" y="1"/>
                    <a:pt x="1" y="35"/>
                    <a:pt x="43" y="103"/>
                  </a:cubicBezTo>
                  <a:cubicBezTo>
                    <a:pt x="145" y="247"/>
                    <a:pt x="290" y="459"/>
                    <a:pt x="502" y="459"/>
                  </a:cubicBezTo>
                  <a:lnTo>
                    <a:pt x="536" y="459"/>
                  </a:lnTo>
                  <a:cubicBezTo>
                    <a:pt x="570" y="425"/>
                    <a:pt x="604" y="391"/>
                    <a:pt x="570" y="349"/>
                  </a:cubicBezTo>
                  <a:cubicBezTo>
                    <a:pt x="536" y="281"/>
                    <a:pt x="468" y="247"/>
                    <a:pt x="392" y="179"/>
                  </a:cubicBezTo>
                  <a:cubicBezTo>
                    <a:pt x="324" y="137"/>
                    <a:pt x="213" y="69"/>
                    <a:pt x="17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60"/>
            <p:cNvSpPr/>
            <p:nvPr/>
          </p:nvSpPr>
          <p:spPr>
            <a:xfrm>
              <a:off x="1949439" y="3643584"/>
              <a:ext cx="20957" cy="15110"/>
            </a:xfrm>
            <a:custGeom>
              <a:avLst/>
              <a:gdLst/>
              <a:ahLst/>
              <a:cxnLst/>
              <a:rect l="l" t="t" r="r" b="b"/>
              <a:pathLst>
                <a:path w="638" h="460" extrusionOk="0">
                  <a:moveTo>
                    <a:pt x="145" y="1"/>
                  </a:moveTo>
                  <a:cubicBezTo>
                    <a:pt x="77" y="1"/>
                    <a:pt x="0" y="77"/>
                    <a:pt x="77" y="179"/>
                  </a:cubicBezTo>
                  <a:cubicBezTo>
                    <a:pt x="145" y="247"/>
                    <a:pt x="213" y="323"/>
                    <a:pt x="289" y="391"/>
                  </a:cubicBezTo>
                  <a:cubicBezTo>
                    <a:pt x="357" y="425"/>
                    <a:pt x="459" y="459"/>
                    <a:pt x="535" y="459"/>
                  </a:cubicBezTo>
                  <a:lnTo>
                    <a:pt x="569" y="459"/>
                  </a:lnTo>
                  <a:cubicBezTo>
                    <a:pt x="603" y="459"/>
                    <a:pt x="637" y="391"/>
                    <a:pt x="603" y="357"/>
                  </a:cubicBezTo>
                  <a:cubicBezTo>
                    <a:pt x="603" y="323"/>
                    <a:pt x="569" y="323"/>
                    <a:pt x="535" y="290"/>
                  </a:cubicBezTo>
                  <a:cubicBezTo>
                    <a:pt x="501" y="247"/>
                    <a:pt x="501" y="213"/>
                    <a:pt x="425" y="179"/>
                  </a:cubicBezTo>
                  <a:cubicBezTo>
                    <a:pt x="357" y="145"/>
                    <a:pt x="289" y="77"/>
                    <a:pt x="213" y="35"/>
                  </a:cubicBezTo>
                  <a:cubicBezTo>
                    <a:pt x="179" y="1"/>
                    <a:pt x="145" y="1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60"/>
            <p:cNvSpPr/>
            <p:nvPr/>
          </p:nvSpPr>
          <p:spPr>
            <a:xfrm>
              <a:off x="1903124" y="3604232"/>
              <a:ext cx="19544" cy="19577"/>
            </a:xfrm>
            <a:custGeom>
              <a:avLst/>
              <a:gdLst/>
              <a:ahLst/>
              <a:cxnLst/>
              <a:rect l="l" t="t" r="r" b="b"/>
              <a:pathLst>
                <a:path w="595" h="596" extrusionOk="0">
                  <a:moveTo>
                    <a:pt x="102" y="1"/>
                  </a:moveTo>
                  <a:cubicBezTo>
                    <a:pt x="34" y="1"/>
                    <a:pt x="0" y="69"/>
                    <a:pt x="34" y="137"/>
                  </a:cubicBezTo>
                  <a:cubicBezTo>
                    <a:pt x="68" y="213"/>
                    <a:pt x="136" y="315"/>
                    <a:pt x="212" y="383"/>
                  </a:cubicBezTo>
                  <a:cubicBezTo>
                    <a:pt x="280" y="460"/>
                    <a:pt x="348" y="562"/>
                    <a:pt x="459" y="596"/>
                  </a:cubicBezTo>
                  <a:lnTo>
                    <a:pt x="493" y="596"/>
                  </a:lnTo>
                  <a:cubicBezTo>
                    <a:pt x="561" y="596"/>
                    <a:pt x="595" y="494"/>
                    <a:pt x="561" y="426"/>
                  </a:cubicBezTo>
                  <a:cubicBezTo>
                    <a:pt x="527" y="349"/>
                    <a:pt x="459" y="281"/>
                    <a:pt x="382" y="213"/>
                  </a:cubicBezTo>
                  <a:cubicBezTo>
                    <a:pt x="314" y="137"/>
                    <a:pt x="246" y="103"/>
                    <a:pt x="170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60"/>
            <p:cNvSpPr/>
            <p:nvPr/>
          </p:nvSpPr>
          <p:spPr>
            <a:xfrm>
              <a:off x="1929632" y="3570498"/>
              <a:ext cx="19840" cy="16194"/>
            </a:xfrm>
            <a:custGeom>
              <a:avLst/>
              <a:gdLst/>
              <a:ahLst/>
              <a:cxnLst/>
              <a:rect l="l" t="t" r="r" b="b"/>
              <a:pathLst>
                <a:path w="604" h="493" extrusionOk="0">
                  <a:moveTo>
                    <a:pt x="178" y="0"/>
                  </a:moveTo>
                  <a:cubicBezTo>
                    <a:pt x="77" y="0"/>
                    <a:pt x="0" y="136"/>
                    <a:pt x="111" y="212"/>
                  </a:cubicBezTo>
                  <a:cubicBezTo>
                    <a:pt x="178" y="280"/>
                    <a:pt x="255" y="348"/>
                    <a:pt x="323" y="459"/>
                  </a:cubicBezTo>
                  <a:cubicBezTo>
                    <a:pt x="357" y="459"/>
                    <a:pt x="391" y="493"/>
                    <a:pt x="425" y="493"/>
                  </a:cubicBezTo>
                  <a:cubicBezTo>
                    <a:pt x="467" y="493"/>
                    <a:pt x="501" y="493"/>
                    <a:pt x="501" y="459"/>
                  </a:cubicBezTo>
                  <a:cubicBezTo>
                    <a:pt x="569" y="459"/>
                    <a:pt x="569" y="425"/>
                    <a:pt x="603" y="391"/>
                  </a:cubicBezTo>
                  <a:cubicBezTo>
                    <a:pt x="603" y="314"/>
                    <a:pt x="569" y="246"/>
                    <a:pt x="501" y="212"/>
                  </a:cubicBezTo>
                  <a:cubicBezTo>
                    <a:pt x="425" y="136"/>
                    <a:pt x="323" y="68"/>
                    <a:pt x="212" y="34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60"/>
            <p:cNvSpPr/>
            <p:nvPr/>
          </p:nvSpPr>
          <p:spPr>
            <a:xfrm>
              <a:off x="1858747" y="3542578"/>
              <a:ext cx="15110" cy="15110"/>
            </a:xfrm>
            <a:custGeom>
              <a:avLst/>
              <a:gdLst/>
              <a:ahLst/>
              <a:cxnLst/>
              <a:rect l="l" t="t" r="r" b="b"/>
              <a:pathLst>
                <a:path w="460" h="460" extrusionOk="0">
                  <a:moveTo>
                    <a:pt x="145" y="1"/>
                  </a:moveTo>
                  <a:cubicBezTo>
                    <a:pt x="77" y="1"/>
                    <a:pt x="0" y="102"/>
                    <a:pt x="34" y="136"/>
                  </a:cubicBezTo>
                  <a:cubicBezTo>
                    <a:pt x="111" y="247"/>
                    <a:pt x="213" y="459"/>
                    <a:pt x="357" y="459"/>
                  </a:cubicBezTo>
                  <a:lnTo>
                    <a:pt x="357" y="459"/>
                  </a:lnTo>
                  <a:cubicBezTo>
                    <a:pt x="425" y="459"/>
                    <a:pt x="459" y="391"/>
                    <a:pt x="459" y="315"/>
                  </a:cubicBezTo>
                  <a:cubicBezTo>
                    <a:pt x="425" y="247"/>
                    <a:pt x="391" y="247"/>
                    <a:pt x="323" y="179"/>
                  </a:cubicBezTo>
                  <a:cubicBezTo>
                    <a:pt x="289" y="136"/>
                    <a:pt x="247" y="102"/>
                    <a:pt x="213" y="35"/>
                  </a:cubicBezTo>
                  <a:cubicBezTo>
                    <a:pt x="179" y="35"/>
                    <a:pt x="179" y="1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60"/>
            <p:cNvSpPr/>
            <p:nvPr/>
          </p:nvSpPr>
          <p:spPr>
            <a:xfrm>
              <a:off x="1882167" y="3509927"/>
              <a:ext cx="19577" cy="16227"/>
            </a:xfrm>
            <a:custGeom>
              <a:avLst/>
              <a:gdLst/>
              <a:ahLst/>
              <a:cxnLst/>
              <a:rect l="l" t="t" r="r" b="b"/>
              <a:pathLst>
                <a:path w="596" h="494" extrusionOk="0">
                  <a:moveTo>
                    <a:pt x="137" y="1"/>
                  </a:moveTo>
                  <a:cubicBezTo>
                    <a:pt x="69" y="1"/>
                    <a:pt x="1" y="145"/>
                    <a:pt x="69" y="213"/>
                  </a:cubicBezTo>
                  <a:cubicBezTo>
                    <a:pt x="137" y="247"/>
                    <a:pt x="171" y="323"/>
                    <a:pt x="247" y="391"/>
                  </a:cubicBezTo>
                  <a:cubicBezTo>
                    <a:pt x="281" y="391"/>
                    <a:pt x="281" y="425"/>
                    <a:pt x="315" y="459"/>
                  </a:cubicBezTo>
                  <a:cubicBezTo>
                    <a:pt x="383" y="459"/>
                    <a:pt x="426" y="493"/>
                    <a:pt x="460" y="493"/>
                  </a:cubicBezTo>
                  <a:lnTo>
                    <a:pt x="494" y="493"/>
                  </a:lnTo>
                  <a:cubicBezTo>
                    <a:pt x="528" y="493"/>
                    <a:pt x="596" y="425"/>
                    <a:pt x="596" y="357"/>
                  </a:cubicBezTo>
                  <a:cubicBezTo>
                    <a:pt x="562" y="357"/>
                    <a:pt x="562" y="323"/>
                    <a:pt x="528" y="281"/>
                  </a:cubicBezTo>
                  <a:cubicBezTo>
                    <a:pt x="528" y="213"/>
                    <a:pt x="460" y="179"/>
                    <a:pt x="426" y="179"/>
                  </a:cubicBezTo>
                  <a:cubicBezTo>
                    <a:pt x="349" y="111"/>
                    <a:pt x="281" y="69"/>
                    <a:pt x="21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60"/>
            <p:cNvSpPr/>
            <p:nvPr/>
          </p:nvSpPr>
          <p:spPr>
            <a:xfrm>
              <a:off x="1836706" y="3483157"/>
              <a:ext cx="15110" cy="17606"/>
            </a:xfrm>
            <a:custGeom>
              <a:avLst/>
              <a:gdLst/>
              <a:ahLst/>
              <a:cxnLst/>
              <a:rect l="l" t="t" r="r" b="b"/>
              <a:pathLst>
                <a:path w="460" h="536" extrusionOk="0">
                  <a:moveTo>
                    <a:pt x="111" y="0"/>
                  </a:moveTo>
                  <a:cubicBezTo>
                    <a:pt x="34" y="0"/>
                    <a:pt x="0" y="77"/>
                    <a:pt x="34" y="145"/>
                  </a:cubicBezTo>
                  <a:cubicBezTo>
                    <a:pt x="111" y="213"/>
                    <a:pt x="179" y="247"/>
                    <a:pt x="213" y="323"/>
                  </a:cubicBezTo>
                  <a:cubicBezTo>
                    <a:pt x="281" y="391"/>
                    <a:pt x="323" y="459"/>
                    <a:pt x="357" y="535"/>
                  </a:cubicBezTo>
                  <a:lnTo>
                    <a:pt x="425" y="535"/>
                  </a:lnTo>
                  <a:cubicBezTo>
                    <a:pt x="459" y="535"/>
                    <a:pt x="459" y="535"/>
                    <a:pt x="459" y="501"/>
                  </a:cubicBezTo>
                  <a:cubicBezTo>
                    <a:pt x="459" y="391"/>
                    <a:pt x="391" y="323"/>
                    <a:pt x="357" y="247"/>
                  </a:cubicBezTo>
                  <a:cubicBezTo>
                    <a:pt x="281" y="145"/>
                    <a:pt x="213" y="111"/>
                    <a:pt x="145" y="34"/>
                  </a:cubicBezTo>
                  <a:cubicBezTo>
                    <a:pt x="145" y="0"/>
                    <a:pt x="111" y="0"/>
                    <a:pt x="11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60"/>
            <p:cNvSpPr/>
            <p:nvPr/>
          </p:nvSpPr>
          <p:spPr>
            <a:xfrm>
              <a:off x="1970363" y="3728429"/>
              <a:ext cx="22074" cy="13960"/>
            </a:xfrm>
            <a:custGeom>
              <a:avLst/>
              <a:gdLst/>
              <a:ahLst/>
              <a:cxnLst/>
              <a:rect l="l" t="t" r="r" b="b"/>
              <a:pathLst>
                <a:path w="672" h="425" extrusionOk="0">
                  <a:moveTo>
                    <a:pt x="77" y="0"/>
                  </a:moveTo>
                  <a:cubicBezTo>
                    <a:pt x="34" y="0"/>
                    <a:pt x="0" y="43"/>
                    <a:pt x="34" y="77"/>
                  </a:cubicBezTo>
                  <a:cubicBezTo>
                    <a:pt x="77" y="179"/>
                    <a:pt x="213" y="255"/>
                    <a:pt x="289" y="289"/>
                  </a:cubicBezTo>
                  <a:cubicBezTo>
                    <a:pt x="391" y="357"/>
                    <a:pt x="459" y="425"/>
                    <a:pt x="570" y="425"/>
                  </a:cubicBezTo>
                  <a:lnTo>
                    <a:pt x="603" y="425"/>
                  </a:lnTo>
                  <a:cubicBezTo>
                    <a:pt x="671" y="425"/>
                    <a:pt x="671" y="357"/>
                    <a:pt x="671" y="323"/>
                  </a:cubicBezTo>
                  <a:cubicBezTo>
                    <a:pt x="603" y="212"/>
                    <a:pt x="502" y="145"/>
                    <a:pt x="391" y="111"/>
                  </a:cubicBezTo>
                  <a:cubicBezTo>
                    <a:pt x="323" y="77"/>
                    <a:pt x="213" y="0"/>
                    <a:pt x="7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60"/>
            <p:cNvSpPr/>
            <p:nvPr/>
          </p:nvSpPr>
          <p:spPr>
            <a:xfrm>
              <a:off x="2000779" y="3699392"/>
              <a:ext cx="18427" cy="17606"/>
            </a:xfrm>
            <a:custGeom>
              <a:avLst/>
              <a:gdLst/>
              <a:ahLst/>
              <a:cxnLst/>
              <a:rect l="l" t="t" r="r" b="b"/>
              <a:pathLst>
                <a:path w="561" h="536" extrusionOk="0">
                  <a:moveTo>
                    <a:pt x="102" y="1"/>
                  </a:moveTo>
                  <a:cubicBezTo>
                    <a:pt x="34" y="1"/>
                    <a:pt x="0" y="35"/>
                    <a:pt x="0" y="77"/>
                  </a:cubicBezTo>
                  <a:cubicBezTo>
                    <a:pt x="0" y="179"/>
                    <a:pt x="68" y="323"/>
                    <a:pt x="136" y="391"/>
                  </a:cubicBezTo>
                  <a:cubicBezTo>
                    <a:pt x="136" y="391"/>
                    <a:pt x="136" y="425"/>
                    <a:pt x="170" y="425"/>
                  </a:cubicBezTo>
                  <a:cubicBezTo>
                    <a:pt x="213" y="459"/>
                    <a:pt x="247" y="459"/>
                    <a:pt x="281" y="502"/>
                  </a:cubicBezTo>
                  <a:cubicBezTo>
                    <a:pt x="315" y="536"/>
                    <a:pt x="349" y="536"/>
                    <a:pt x="425" y="536"/>
                  </a:cubicBezTo>
                  <a:lnTo>
                    <a:pt x="425" y="536"/>
                  </a:lnTo>
                  <a:cubicBezTo>
                    <a:pt x="493" y="536"/>
                    <a:pt x="561" y="459"/>
                    <a:pt x="493" y="391"/>
                  </a:cubicBezTo>
                  <a:cubicBezTo>
                    <a:pt x="493" y="357"/>
                    <a:pt x="459" y="357"/>
                    <a:pt x="459" y="323"/>
                  </a:cubicBezTo>
                  <a:lnTo>
                    <a:pt x="425" y="323"/>
                  </a:lnTo>
                  <a:lnTo>
                    <a:pt x="425" y="323"/>
                  </a:lnTo>
                  <a:lnTo>
                    <a:pt x="425" y="323"/>
                  </a:lnTo>
                  <a:cubicBezTo>
                    <a:pt x="425" y="289"/>
                    <a:pt x="425" y="247"/>
                    <a:pt x="383" y="247"/>
                  </a:cubicBezTo>
                  <a:cubicBezTo>
                    <a:pt x="349" y="213"/>
                    <a:pt x="349" y="213"/>
                    <a:pt x="315" y="213"/>
                  </a:cubicBezTo>
                  <a:cubicBezTo>
                    <a:pt x="281" y="145"/>
                    <a:pt x="213" y="77"/>
                    <a:pt x="170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60"/>
            <p:cNvSpPr/>
            <p:nvPr/>
          </p:nvSpPr>
          <p:spPr>
            <a:xfrm>
              <a:off x="1992403" y="3769160"/>
              <a:ext cx="23486" cy="20957"/>
            </a:xfrm>
            <a:custGeom>
              <a:avLst/>
              <a:gdLst/>
              <a:ahLst/>
              <a:cxnLst/>
              <a:rect l="l" t="t" r="r" b="b"/>
              <a:pathLst>
                <a:path w="715" h="638" extrusionOk="0">
                  <a:moveTo>
                    <a:pt x="179" y="0"/>
                  </a:moveTo>
                  <a:cubicBezTo>
                    <a:pt x="77" y="0"/>
                    <a:pt x="0" y="111"/>
                    <a:pt x="111" y="213"/>
                  </a:cubicBezTo>
                  <a:cubicBezTo>
                    <a:pt x="179" y="289"/>
                    <a:pt x="255" y="391"/>
                    <a:pt x="323" y="459"/>
                  </a:cubicBezTo>
                  <a:cubicBezTo>
                    <a:pt x="391" y="536"/>
                    <a:pt x="502" y="637"/>
                    <a:pt x="604" y="637"/>
                  </a:cubicBezTo>
                  <a:lnTo>
                    <a:pt x="604" y="637"/>
                  </a:lnTo>
                  <a:cubicBezTo>
                    <a:pt x="680" y="637"/>
                    <a:pt x="714" y="570"/>
                    <a:pt x="714" y="536"/>
                  </a:cubicBezTo>
                  <a:cubicBezTo>
                    <a:pt x="714" y="391"/>
                    <a:pt x="604" y="323"/>
                    <a:pt x="536" y="247"/>
                  </a:cubicBezTo>
                  <a:cubicBezTo>
                    <a:pt x="425" y="179"/>
                    <a:pt x="357" y="111"/>
                    <a:pt x="255" y="34"/>
                  </a:cubicBezTo>
                  <a:cubicBezTo>
                    <a:pt x="255" y="34"/>
                    <a:pt x="213" y="0"/>
                    <a:pt x="17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60"/>
            <p:cNvSpPr/>
            <p:nvPr/>
          </p:nvSpPr>
          <p:spPr>
            <a:xfrm>
              <a:off x="1919285" y="3404191"/>
              <a:ext cx="27953" cy="16194"/>
            </a:xfrm>
            <a:custGeom>
              <a:avLst/>
              <a:gdLst/>
              <a:ahLst/>
              <a:cxnLst/>
              <a:rect l="l" t="t" r="r" b="b"/>
              <a:pathLst>
                <a:path w="851" h="493" extrusionOk="0">
                  <a:moveTo>
                    <a:pt x="145" y="0"/>
                  </a:moveTo>
                  <a:cubicBezTo>
                    <a:pt x="69" y="0"/>
                    <a:pt x="1" y="68"/>
                    <a:pt x="69" y="145"/>
                  </a:cubicBezTo>
                  <a:cubicBezTo>
                    <a:pt x="247" y="280"/>
                    <a:pt x="460" y="493"/>
                    <a:pt x="740" y="493"/>
                  </a:cubicBezTo>
                  <a:lnTo>
                    <a:pt x="740" y="493"/>
                  </a:lnTo>
                  <a:cubicBezTo>
                    <a:pt x="816" y="493"/>
                    <a:pt x="850" y="425"/>
                    <a:pt x="816" y="391"/>
                  </a:cubicBezTo>
                  <a:cubicBezTo>
                    <a:pt x="638" y="212"/>
                    <a:pt x="392" y="102"/>
                    <a:pt x="17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60"/>
            <p:cNvSpPr/>
            <p:nvPr/>
          </p:nvSpPr>
          <p:spPr>
            <a:xfrm>
              <a:off x="1970363" y="3414505"/>
              <a:ext cx="26804" cy="18723"/>
            </a:xfrm>
            <a:custGeom>
              <a:avLst/>
              <a:gdLst/>
              <a:ahLst/>
              <a:cxnLst/>
              <a:rect l="l" t="t" r="r" b="b"/>
              <a:pathLst>
                <a:path w="816" h="570" extrusionOk="0">
                  <a:moveTo>
                    <a:pt x="145" y="0"/>
                  </a:moveTo>
                  <a:cubicBezTo>
                    <a:pt x="34" y="0"/>
                    <a:pt x="0" y="145"/>
                    <a:pt x="77" y="213"/>
                  </a:cubicBezTo>
                  <a:cubicBezTo>
                    <a:pt x="179" y="289"/>
                    <a:pt x="247" y="323"/>
                    <a:pt x="323" y="391"/>
                  </a:cubicBezTo>
                  <a:cubicBezTo>
                    <a:pt x="425" y="468"/>
                    <a:pt x="502" y="502"/>
                    <a:pt x="603" y="536"/>
                  </a:cubicBezTo>
                  <a:lnTo>
                    <a:pt x="637" y="570"/>
                  </a:lnTo>
                  <a:cubicBezTo>
                    <a:pt x="748" y="570"/>
                    <a:pt x="816" y="391"/>
                    <a:pt x="714" y="323"/>
                  </a:cubicBezTo>
                  <a:cubicBezTo>
                    <a:pt x="637" y="289"/>
                    <a:pt x="570" y="213"/>
                    <a:pt x="459" y="145"/>
                  </a:cubicBezTo>
                  <a:cubicBezTo>
                    <a:pt x="391" y="111"/>
                    <a:pt x="289" y="77"/>
                    <a:pt x="213" y="43"/>
                  </a:cubicBezTo>
                  <a:cubicBezTo>
                    <a:pt x="179" y="0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60"/>
            <p:cNvSpPr/>
            <p:nvPr/>
          </p:nvSpPr>
          <p:spPr>
            <a:xfrm>
              <a:off x="1973976" y="3218077"/>
              <a:ext cx="25424" cy="13960"/>
            </a:xfrm>
            <a:custGeom>
              <a:avLst/>
              <a:gdLst/>
              <a:ahLst/>
              <a:cxnLst/>
              <a:rect l="l" t="t" r="r" b="b"/>
              <a:pathLst>
                <a:path w="774" h="425" extrusionOk="0">
                  <a:moveTo>
                    <a:pt x="103" y="0"/>
                  </a:moveTo>
                  <a:cubicBezTo>
                    <a:pt x="35" y="0"/>
                    <a:pt x="1" y="110"/>
                    <a:pt x="69" y="144"/>
                  </a:cubicBezTo>
                  <a:cubicBezTo>
                    <a:pt x="179" y="178"/>
                    <a:pt x="281" y="246"/>
                    <a:pt x="392" y="323"/>
                  </a:cubicBezTo>
                  <a:cubicBezTo>
                    <a:pt x="493" y="357"/>
                    <a:pt x="561" y="425"/>
                    <a:pt x="672" y="425"/>
                  </a:cubicBezTo>
                  <a:lnTo>
                    <a:pt x="706" y="425"/>
                  </a:lnTo>
                  <a:cubicBezTo>
                    <a:pt x="774" y="425"/>
                    <a:pt x="774" y="357"/>
                    <a:pt x="740" y="323"/>
                  </a:cubicBezTo>
                  <a:cubicBezTo>
                    <a:pt x="706" y="212"/>
                    <a:pt x="561" y="178"/>
                    <a:pt x="493" y="144"/>
                  </a:cubicBezTo>
                  <a:cubicBezTo>
                    <a:pt x="349" y="110"/>
                    <a:pt x="247" y="77"/>
                    <a:pt x="103" y="34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60"/>
            <p:cNvSpPr/>
            <p:nvPr/>
          </p:nvSpPr>
          <p:spPr>
            <a:xfrm>
              <a:off x="1983206" y="3201883"/>
              <a:ext cx="32683" cy="13993"/>
            </a:xfrm>
            <a:custGeom>
              <a:avLst/>
              <a:gdLst/>
              <a:ahLst/>
              <a:cxnLst/>
              <a:rect l="l" t="t" r="r" b="b"/>
              <a:pathLst>
                <a:path w="995" h="426" extrusionOk="0">
                  <a:moveTo>
                    <a:pt x="145" y="0"/>
                  </a:moveTo>
                  <a:cubicBezTo>
                    <a:pt x="68" y="0"/>
                    <a:pt x="0" y="145"/>
                    <a:pt x="111" y="179"/>
                  </a:cubicBezTo>
                  <a:cubicBezTo>
                    <a:pt x="212" y="247"/>
                    <a:pt x="323" y="315"/>
                    <a:pt x="459" y="357"/>
                  </a:cubicBezTo>
                  <a:cubicBezTo>
                    <a:pt x="535" y="391"/>
                    <a:pt x="637" y="425"/>
                    <a:pt x="748" y="425"/>
                  </a:cubicBezTo>
                  <a:lnTo>
                    <a:pt x="850" y="425"/>
                  </a:lnTo>
                  <a:cubicBezTo>
                    <a:pt x="918" y="391"/>
                    <a:pt x="994" y="247"/>
                    <a:pt x="884" y="179"/>
                  </a:cubicBezTo>
                  <a:cubicBezTo>
                    <a:pt x="816" y="102"/>
                    <a:pt x="671" y="102"/>
                    <a:pt x="569" y="68"/>
                  </a:cubicBezTo>
                  <a:cubicBezTo>
                    <a:pt x="425" y="34"/>
                    <a:pt x="280" y="34"/>
                    <a:pt x="17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60"/>
            <p:cNvSpPr/>
            <p:nvPr/>
          </p:nvSpPr>
          <p:spPr>
            <a:xfrm>
              <a:off x="1884401" y="3170350"/>
              <a:ext cx="22106" cy="15373"/>
            </a:xfrm>
            <a:custGeom>
              <a:avLst/>
              <a:gdLst/>
              <a:ahLst/>
              <a:cxnLst/>
              <a:rect l="l" t="t" r="r" b="b"/>
              <a:pathLst>
                <a:path w="673" h="468" extrusionOk="0">
                  <a:moveTo>
                    <a:pt x="103" y="0"/>
                  </a:moveTo>
                  <a:cubicBezTo>
                    <a:pt x="35" y="0"/>
                    <a:pt x="1" y="111"/>
                    <a:pt x="69" y="179"/>
                  </a:cubicBezTo>
                  <a:cubicBezTo>
                    <a:pt x="145" y="213"/>
                    <a:pt x="247" y="289"/>
                    <a:pt x="315" y="357"/>
                  </a:cubicBezTo>
                  <a:cubicBezTo>
                    <a:pt x="392" y="391"/>
                    <a:pt x="460" y="468"/>
                    <a:pt x="570" y="468"/>
                  </a:cubicBezTo>
                  <a:lnTo>
                    <a:pt x="570" y="468"/>
                  </a:lnTo>
                  <a:cubicBezTo>
                    <a:pt x="638" y="468"/>
                    <a:pt x="672" y="391"/>
                    <a:pt x="672" y="323"/>
                  </a:cubicBezTo>
                  <a:cubicBezTo>
                    <a:pt x="604" y="255"/>
                    <a:pt x="494" y="179"/>
                    <a:pt x="426" y="145"/>
                  </a:cubicBezTo>
                  <a:cubicBezTo>
                    <a:pt x="358" y="111"/>
                    <a:pt x="247" y="77"/>
                    <a:pt x="17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60"/>
            <p:cNvSpPr/>
            <p:nvPr/>
          </p:nvSpPr>
          <p:spPr>
            <a:xfrm>
              <a:off x="1883284" y="3143842"/>
              <a:ext cx="24340" cy="11464"/>
            </a:xfrm>
            <a:custGeom>
              <a:avLst/>
              <a:gdLst/>
              <a:ahLst/>
              <a:cxnLst/>
              <a:rect l="l" t="t" r="r" b="b"/>
              <a:pathLst>
                <a:path w="741" h="349" extrusionOk="0">
                  <a:moveTo>
                    <a:pt x="137" y="0"/>
                  </a:moveTo>
                  <a:cubicBezTo>
                    <a:pt x="35" y="0"/>
                    <a:pt x="1" y="102"/>
                    <a:pt x="69" y="136"/>
                  </a:cubicBezTo>
                  <a:cubicBezTo>
                    <a:pt x="179" y="213"/>
                    <a:pt x="281" y="247"/>
                    <a:pt x="392" y="315"/>
                  </a:cubicBezTo>
                  <a:cubicBezTo>
                    <a:pt x="460" y="349"/>
                    <a:pt x="528" y="349"/>
                    <a:pt x="562" y="349"/>
                  </a:cubicBezTo>
                  <a:cubicBezTo>
                    <a:pt x="604" y="349"/>
                    <a:pt x="638" y="349"/>
                    <a:pt x="706" y="315"/>
                  </a:cubicBezTo>
                  <a:cubicBezTo>
                    <a:pt x="706" y="315"/>
                    <a:pt x="740" y="281"/>
                    <a:pt x="706" y="247"/>
                  </a:cubicBezTo>
                  <a:cubicBezTo>
                    <a:pt x="672" y="170"/>
                    <a:pt x="604" y="102"/>
                    <a:pt x="494" y="102"/>
                  </a:cubicBezTo>
                  <a:cubicBezTo>
                    <a:pt x="392" y="68"/>
                    <a:pt x="281" y="34"/>
                    <a:pt x="13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60"/>
            <p:cNvSpPr/>
            <p:nvPr/>
          </p:nvSpPr>
          <p:spPr>
            <a:xfrm>
              <a:off x="1807669" y="3122918"/>
              <a:ext cx="30187" cy="13993"/>
            </a:xfrm>
            <a:custGeom>
              <a:avLst/>
              <a:gdLst/>
              <a:ahLst/>
              <a:cxnLst/>
              <a:rect l="l" t="t" r="r" b="b"/>
              <a:pathLst>
                <a:path w="919" h="426" extrusionOk="0">
                  <a:moveTo>
                    <a:pt x="145" y="0"/>
                  </a:moveTo>
                  <a:cubicBezTo>
                    <a:pt x="1" y="0"/>
                    <a:pt x="1" y="170"/>
                    <a:pt x="103" y="213"/>
                  </a:cubicBezTo>
                  <a:cubicBezTo>
                    <a:pt x="213" y="247"/>
                    <a:pt x="315" y="281"/>
                    <a:pt x="460" y="315"/>
                  </a:cubicBezTo>
                  <a:cubicBezTo>
                    <a:pt x="528" y="349"/>
                    <a:pt x="638" y="425"/>
                    <a:pt x="740" y="425"/>
                  </a:cubicBezTo>
                  <a:lnTo>
                    <a:pt x="740" y="425"/>
                  </a:lnTo>
                  <a:cubicBezTo>
                    <a:pt x="850" y="425"/>
                    <a:pt x="918" y="315"/>
                    <a:pt x="850" y="247"/>
                  </a:cubicBezTo>
                  <a:cubicBezTo>
                    <a:pt x="782" y="136"/>
                    <a:pt x="672" y="102"/>
                    <a:pt x="528" y="68"/>
                  </a:cubicBezTo>
                  <a:cubicBezTo>
                    <a:pt x="392" y="34"/>
                    <a:pt x="281" y="0"/>
                    <a:pt x="14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60"/>
            <p:cNvSpPr/>
            <p:nvPr/>
          </p:nvSpPr>
          <p:spPr>
            <a:xfrm>
              <a:off x="1792625" y="3143842"/>
              <a:ext cx="26804" cy="12581"/>
            </a:xfrm>
            <a:custGeom>
              <a:avLst/>
              <a:gdLst/>
              <a:ahLst/>
              <a:cxnLst/>
              <a:rect l="l" t="t" r="r" b="b"/>
              <a:pathLst>
                <a:path w="816" h="383" extrusionOk="0">
                  <a:moveTo>
                    <a:pt x="102" y="0"/>
                  </a:moveTo>
                  <a:cubicBezTo>
                    <a:pt x="34" y="0"/>
                    <a:pt x="0" y="102"/>
                    <a:pt x="68" y="136"/>
                  </a:cubicBezTo>
                  <a:cubicBezTo>
                    <a:pt x="246" y="247"/>
                    <a:pt x="493" y="383"/>
                    <a:pt x="705" y="383"/>
                  </a:cubicBezTo>
                  <a:lnTo>
                    <a:pt x="739" y="383"/>
                  </a:lnTo>
                  <a:cubicBezTo>
                    <a:pt x="773" y="383"/>
                    <a:pt x="816" y="315"/>
                    <a:pt x="773" y="281"/>
                  </a:cubicBezTo>
                  <a:cubicBezTo>
                    <a:pt x="603" y="136"/>
                    <a:pt x="314" y="68"/>
                    <a:pt x="10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60"/>
            <p:cNvSpPr/>
            <p:nvPr/>
          </p:nvSpPr>
          <p:spPr>
            <a:xfrm>
              <a:off x="2054058" y="3249578"/>
              <a:ext cx="24603" cy="15110"/>
            </a:xfrm>
            <a:custGeom>
              <a:avLst/>
              <a:gdLst/>
              <a:ahLst/>
              <a:cxnLst/>
              <a:rect l="l" t="t" r="r" b="b"/>
              <a:pathLst>
                <a:path w="749" h="460" extrusionOk="0">
                  <a:moveTo>
                    <a:pt x="111" y="1"/>
                  </a:moveTo>
                  <a:cubicBezTo>
                    <a:pt x="35" y="1"/>
                    <a:pt x="1" y="69"/>
                    <a:pt x="35" y="103"/>
                  </a:cubicBezTo>
                  <a:cubicBezTo>
                    <a:pt x="111" y="213"/>
                    <a:pt x="179" y="281"/>
                    <a:pt x="290" y="349"/>
                  </a:cubicBezTo>
                  <a:cubicBezTo>
                    <a:pt x="324" y="392"/>
                    <a:pt x="392" y="392"/>
                    <a:pt x="426" y="426"/>
                  </a:cubicBezTo>
                  <a:cubicBezTo>
                    <a:pt x="460" y="460"/>
                    <a:pt x="502" y="460"/>
                    <a:pt x="536" y="460"/>
                  </a:cubicBezTo>
                  <a:lnTo>
                    <a:pt x="570" y="460"/>
                  </a:lnTo>
                  <a:lnTo>
                    <a:pt x="604" y="460"/>
                  </a:lnTo>
                  <a:lnTo>
                    <a:pt x="604" y="460"/>
                  </a:lnTo>
                  <a:cubicBezTo>
                    <a:pt x="714" y="460"/>
                    <a:pt x="748" y="315"/>
                    <a:pt x="672" y="281"/>
                  </a:cubicBezTo>
                  <a:cubicBezTo>
                    <a:pt x="604" y="247"/>
                    <a:pt x="604" y="213"/>
                    <a:pt x="536" y="179"/>
                  </a:cubicBezTo>
                  <a:cubicBezTo>
                    <a:pt x="502" y="179"/>
                    <a:pt x="426" y="137"/>
                    <a:pt x="392" y="137"/>
                  </a:cubicBezTo>
                  <a:cubicBezTo>
                    <a:pt x="324" y="69"/>
                    <a:pt x="213" y="35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60"/>
            <p:cNvSpPr/>
            <p:nvPr/>
          </p:nvSpPr>
          <p:spPr>
            <a:xfrm>
              <a:off x="2091471" y="3229771"/>
              <a:ext cx="22074" cy="12876"/>
            </a:xfrm>
            <a:custGeom>
              <a:avLst/>
              <a:gdLst/>
              <a:ahLst/>
              <a:cxnLst/>
              <a:rect l="l" t="t" r="r" b="b"/>
              <a:pathLst>
                <a:path w="672" h="392" extrusionOk="0">
                  <a:moveTo>
                    <a:pt x="170" y="1"/>
                  </a:moveTo>
                  <a:lnTo>
                    <a:pt x="136" y="1"/>
                  </a:lnTo>
                  <a:cubicBezTo>
                    <a:pt x="34" y="1"/>
                    <a:pt x="0" y="179"/>
                    <a:pt x="136" y="213"/>
                  </a:cubicBezTo>
                  <a:cubicBezTo>
                    <a:pt x="246" y="247"/>
                    <a:pt x="348" y="281"/>
                    <a:pt x="459" y="358"/>
                  </a:cubicBezTo>
                  <a:cubicBezTo>
                    <a:pt x="459" y="358"/>
                    <a:pt x="493" y="392"/>
                    <a:pt x="527" y="392"/>
                  </a:cubicBezTo>
                  <a:cubicBezTo>
                    <a:pt x="561" y="392"/>
                    <a:pt x="561" y="358"/>
                    <a:pt x="595" y="358"/>
                  </a:cubicBezTo>
                  <a:cubicBezTo>
                    <a:pt x="637" y="315"/>
                    <a:pt x="671" y="281"/>
                    <a:pt x="671" y="213"/>
                  </a:cubicBezTo>
                  <a:cubicBezTo>
                    <a:pt x="671" y="179"/>
                    <a:pt x="637" y="103"/>
                    <a:pt x="595" y="103"/>
                  </a:cubicBezTo>
                  <a:cubicBezTo>
                    <a:pt x="459" y="35"/>
                    <a:pt x="314" y="1"/>
                    <a:pt x="170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60"/>
            <p:cNvSpPr/>
            <p:nvPr/>
          </p:nvSpPr>
          <p:spPr>
            <a:xfrm>
              <a:off x="2143633" y="3227537"/>
              <a:ext cx="17606" cy="11497"/>
            </a:xfrm>
            <a:custGeom>
              <a:avLst/>
              <a:gdLst/>
              <a:ahLst/>
              <a:cxnLst/>
              <a:rect l="l" t="t" r="r" b="b"/>
              <a:pathLst>
                <a:path w="536" h="350" extrusionOk="0">
                  <a:moveTo>
                    <a:pt x="145" y="1"/>
                  </a:moveTo>
                  <a:cubicBezTo>
                    <a:pt x="35" y="1"/>
                    <a:pt x="1" y="137"/>
                    <a:pt x="69" y="213"/>
                  </a:cubicBezTo>
                  <a:cubicBezTo>
                    <a:pt x="179" y="247"/>
                    <a:pt x="281" y="349"/>
                    <a:pt x="357" y="349"/>
                  </a:cubicBezTo>
                  <a:cubicBezTo>
                    <a:pt x="391" y="349"/>
                    <a:pt x="391" y="349"/>
                    <a:pt x="425" y="315"/>
                  </a:cubicBezTo>
                  <a:cubicBezTo>
                    <a:pt x="459" y="315"/>
                    <a:pt x="536" y="247"/>
                    <a:pt x="493" y="213"/>
                  </a:cubicBezTo>
                  <a:cubicBezTo>
                    <a:pt x="459" y="103"/>
                    <a:pt x="425" y="103"/>
                    <a:pt x="357" y="69"/>
                  </a:cubicBezTo>
                  <a:cubicBezTo>
                    <a:pt x="281" y="35"/>
                    <a:pt x="213" y="35"/>
                    <a:pt x="17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60"/>
            <p:cNvSpPr/>
            <p:nvPr/>
          </p:nvSpPr>
          <p:spPr>
            <a:xfrm>
              <a:off x="2143633" y="3269418"/>
              <a:ext cx="31566" cy="15077"/>
            </a:xfrm>
            <a:custGeom>
              <a:avLst/>
              <a:gdLst/>
              <a:ahLst/>
              <a:cxnLst/>
              <a:rect l="l" t="t" r="r" b="b"/>
              <a:pathLst>
                <a:path w="961" h="459" extrusionOk="0">
                  <a:moveTo>
                    <a:pt x="35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111" y="136"/>
                    <a:pt x="281" y="212"/>
                    <a:pt x="391" y="280"/>
                  </a:cubicBezTo>
                  <a:cubicBezTo>
                    <a:pt x="536" y="348"/>
                    <a:pt x="672" y="459"/>
                    <a:pt x="816" y="459"/>
                  </a:cubicBezTo>
                  <a:lnTo>
                    <a:pt x="816" y="459"/>
                  </a:lnTo>
                  <a:cubicBezTo>
                    <a:pt x="884" y="459"/>
                    <a:pt x="961" y="348"/>
                    <a:pt x="884" y="314"/>
                  </a:cubicBezTo>
                  <a:cubicBezTo>
                    <a:pt x="782" y="212"/>
                    <a:pt x="604" y="170"/>
                    <a:pt x="493" y="102"/>
                  </a:cubicBezTo>
                  <a:cubicBezTo>
                    <a:pt x="323" y="68"/>
                    <a:pt x="179" y="0"/>
                    <a:pt x="3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60"/>
            <p:cNvSpPr/>
            <p:nvPr/>
          </p:nvSpPr>
          <p:spPr>
            <a:xfrm>
              <a:off x="2129673" y="3293692"/>
              <a:ext cx="30187" cy="16194"/>
            </a:xfrm>
            <a:custGeom>
              <a:avLst/>
              <a:gdLst/>
              <a:ahLst/>
              <a:cxnLst/>
              <a:rect l="l" t="t" r="r" b="b"/>
              <a:pathLst>
                <a:path w="919" h="493" extrusionOk="0">
                  <a:moveTo>
                    <a:pt x="179" y="0"/>
                  </a:moveTo>
                  <a:cubicBezTo>
                    <a:pt x="69" y="0"/>
                    <a:pt x="1" y="145"/>
                    <a:pt x="111" y="213"/>
                  </a:cubicBezTo>
                  <a:cubicBezTo>
                    <a:pt x="213" y="280"/>
                    <a:pt x="324" y="323"/>
                    <a:pt x="426" y="391"/>
                  </a:cubicBezTo>
                  <a:cubicBezTo>
                    <a:pt x="536" y="425"/>
                    <a:pt x="604" y="493"/>
                    <a:pt x="706" y="493"/>
                  </a:cubicBezTo>
                  <a:cubicBezTo>
                    <a:pt x="748" y="493"/>
                    <a:pt x="748" y="493"/>
                    <a:pt x="782" y="459"/>
                  </a:cubicBezTo>
                  <a:cubicBezTo>
                    <a:pt x="850" y="459"/>
                    <a:pt x="918" y="357"/>
                    <a:pt x="850" y="247"/>
                  </a:cubicBezTo>
                  <a:cubicBezTo>
                    <a:pt x="782" y="145"/>
                    <a:pt x="672" y="145"/>
                    <a:pt x="570" y="111"/>
                  </a:cubicBezTo>
                  <a:cubicBezTo>
                    <a:pt x="426" y="68"/>
                    <a:pt x="324" y="34"/>
                    <a:pt x="21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60"/>
            <p:cNvSpPr/>
            <p:nvPr/>
          </p:nvSpPr>
          <p:spPr>
            <a:xfrm>
              <a:off x="2221482" y="3458882"/>
              <a:ext cx="33800" cy="15077"/>
            </a:xfrm>
            <a:custGeom>
              <a:avLst/>
              <a:gdLst/>
              <a:ahLst/>
              <a:cxnLst/>
              <a:rect l="l" t="t" r="r" b="b"/>
              <a:pathLst>
                <a:path w="1029" h="459" extrusionOk="0">
                  <a:moveTo>
                    <a:pt x="145" y="0"/>
                  </a:moveTo>
                  <a:cubicBezTo>
                    <a:pt x="77" y="0"/>
                    <a:pt x="1" y="102"/>
                    <a:pt x="111" y="178"/>
                  </a:cubicBezTo>
                  <a:cubicBezTo>
                    <a:pt x="324" y="314"/>
                    <a:pt x="570" y="425"/>
                    <a:pt x="816" y="459"/>
                  </a:cubicBezTo>
                  <a:lnTo>
                    <a:pt x="850" y="459"/>
                  </a:lnTo>
                  <a:cubicBezTo>
                    <a:pt x="1029" y="459"/>
                    <a:pt x="995" y="212"/>
                    <a:pt x="850" y="136"/>
                  </a:cubicBezTo>
                  <a:cubicBezTo>
                    <a:pt x="638" y="68"/>
                    <a:pt x="391" y="34"/>
                    <a:pt x="14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60"/>
            <p:cNvSpPr/>
            <p:nvPr/>
          </p:nvSpPr>
          <p:spPr>
            <a:xfrm>
              <a:off x="2239055" y="3428465"/>
              <a:ext cx="34917" cy="11727"/>
            </a:xfrm>
            <a:custGeom>
              <a:avLst/>
              <a:gdLst/>
              <a:ahLst/>
              <a:cxnLst/>
              <a:rect l="l" t="t" r="r" b="b"/>
              <a:pathLst>
                <a:path w="1063" h="357" extrusionOk="0">
                  <a:moveTo>
                    <a:pt x="179" y="0"/>
                  </a:moveTo>
                  <a:cubicBezTo>
                    <a:pt x="69" y="0"/>
                    <a:pt x="1" y="145"/>
                    <a:pt x="137" y="179"/>
                  </a:cubicBezTo>
                  <a:cubicBezTo>
                    <a:pt x="281" y="213"/>
                    <a:pt x="426" y="255"/>
                    <a:pt x="562" y="323"/>
                  </a:cubicBezTo>
                  <a:cubicBezTo>
                    <a:pt x="638" y="323"/>
                    <a:pt x="740" y="357"/>
                    <a:pt x="850" y="357"/>
                  </a:cubicBezTo>
                  <a:lnTo>
                    <a:pt x="918" y="357"/>
                  </a:lnTo>
                  <a:cubicBezTo>
                    <a:pt x="1063" y="323"/>
                    <a:pt x="1063" y="179"/>
                    <a:pt x="952" y="111"/>
                  </a:cubicBezTo>
                  <a:cubicBezTo>
                    <a:pt x="850" y="43"/>
                    <a:pt x="740" y="43"/>
                    <a:pt x="604" y="43"/>
                  </a:cubicBezTo>
                  <a:cubicBezTo>
                    <a:pt x="494" y="0"/>
                    <a:pt x="315" y="0"/>
                    <a:pt x="21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60"/>
            <p:cNvSpPr/>
            <p:nvPr/>
          </p:nvSpPr>
          <p:spPr>
            <a:xfrm>
              <a:off x="2215635" y="3393581"/>
              <a:ext cx="30450" cy="11759"/>
            </a:xfrm>
            <a:custGeom>
              <a:avLst/>
              <a:gdLst/>
              <a:ahLst/>
              <a:cxnLst/>
              <a:rect l="l" t="t" r="r" b="b"/>
              <a:pathLst>
                <a:path w="927" h="358" extrusionOk="0">
                  <a:moveTo>
                    <a:pt x="502" y="0"/>
                  </a:moveTo>
                  <a:cubicBezTo>
                    <a:pt x="357" y="0"/>
                    <a:pt x="255" y="43"/>
                    <a:pt x="145" y="43"/>
                  </a:cubicBezTo>
                  <a:cubicBezTo>
                    <a:pt x="0" y="77"/>
                    <a:pt x="43" y="289"/>
                    <a:pt x="179" y="289"/>
                  </a:cubicBezTo>
                  <a:cubicBezTo>
                    <a:pt x="289" y="289"/>
                    <a:pt x="391" y="323"/>
                    <a:pt x="502" y="323"/>
                  </a:cubicBezTo>
                  <a:cubicBezTo>
                    <a:pt x="569" y="357"/>
                    <a:pt x="637" y="357"/>
                    <a:pt x="714" y="357"/>
                  </a:cubicBezTo>
                  <a:lnTo>
                    <a:pt x="850" y="357"/>
                  </a:lnTo>
                  <a:cubicBezTo>
                    <a:pt x="892" y="323"/>
                    <a:pt x="926" y="213"/>
                    <a:pt x="892" y="145"/>
                  </a:cubicBezTo>
                  <a:cubicBezTo>
                    <a:pt x="816" y="43"/>
                    <a:pt x="637" y="0"/>
                    <a:pt x="50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60"/>
            <p:cNvSpPr/>
            <p:nvPr/>
          </p:nvSpPr>
          <p:spPr>
            <a:xfrm>
              <a:off x="2198324" y="3349500"/>
              <a:ext cx="30187" cy="10610"/>
            </a:xfrm>
            <a:custGeom>
              <a:avLst/>
              <a:gdLst/>
              <a:ahLst/>
              <a:cxnLst/>
              <a:rect l="l" t="t" r="r" b="b"/>
              <a:pathLst>
                <a:path w="919" h="323" extrusionOk="0">
                  <a:moveTo>
                    <a:pt x="357" y="0"/>
                  </a:moveTo>
                  <a:cubicBezTo>
                    <a:pt x="281" y="0"/>
                    <a:pt x="213" y="34"/>
                    <a:pt x="145" y="34"/>
                  </a:cubicBezTo>
                  <a:cubicBezTo>
                    <a:pt x="1" y="34"/>
                    <a:pt x="35" y="246"/>
                    <a:pt x="145" y="280"/>
                  </a:cubicBezTo>
                  <a:cubicBezTo>
                    <a:pt x="247" y="280"/>
                    <a:pt x="357" y="280"/>
                    <a:pt x="459" y="323"/>
                  </a:cubicBezTo>
                  <a:lnTo>
                    <a:pt x="570" y="323"/>
                  </a:lnTo>
                  <a:cubicBezTo>
                    <a:pt x="638" y="323"/>
                    <a:pt x="706" y="323"/>
                    <a:pt x="782" y="280"/>
                  </a:cubicBezTo>
                  <a:cubicBezTo>
                    <a:pt x="918" y="280"/>
                    <a:pt x="884" y="111"/>
                    <a:pt x="782" y="68"/>
                  </a:cubicBezTo>
                  <a:cubicBezTo>
                    <a:pt x="672" y="34"/>
                    <a:pt x="493" y="0"/>
                    <a:pt x="35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60"/>
            <p:cNvSpPr/>
            <p:nvPr/>
          </p:nvSpPr>
          <p:spPr>
            <a:xfrm>
              <a:off x="2264446" y="3335540"/>
              <a:ext cx="31566" cy="11759"/>
            </a:xfrm>
            <a:custGeom>
              <a:avLst/>
              <a:gdLst/>
              <a:ahLst/>
              <a:cxnLst/>
              <a:rect l="l" t="t" r="r" b="b"/>
              <a:pathLst>
                <a:path w="961" h="358" extrusionOk="0">
                  <a:moveTo>
                    <a:pt x="77" y="0"/>
                  </a:moveTo>
                  <a:cubicBezTo>
                    <a:pt x="1" y="0"/>
                    <a:pt x="1" y="145"/>
                    <a:pt x="77" y="145"/>
                  </a:cubicBezTo>
                  <a:cubicBezTo>
                    <a:pt x="290" y="247"/>
                    <a:pt x="536" y="357"/>
                    <a:pt x="782" y="357"/>
                  </a:cubicBezTo>
                  <a:lnTo>
                    <a:pt x="893" y="357"/>
                  </a:lnTo>
                  <a:cubicBezTo>
                    <a:pt x="961" y="357"/>
                    <a:pt x="961" y="247"/>
                    <a:pt x="893" y="213"/>
                  </a:cubicBezTo>
                  <a:cubicBezTo>
                    <a:pt x="681" y="68"/>
                    <a:pt x="358" y="34"/>
                    <a:pt x="11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60"/>
            <p:cNvSpPr/>
            <p:nvPr/>
          </p:nvSpPr>
          <p:spPr>
            <a:xfrm>
              <a:off x="2246052" y="3309853"/>
              <a:ext cx="25424" cy="7029"/>
            </a:xfrm>
            <a:custGeom>
              <a:avLst/>
              <a:gdLst/>
              <a:ahLst/>
              <a:cxnLst/>
              <a:rect l="l" t="t" r="r" b="b"/>
              <a:pathLst>
                <a:path w="774" h="214" extrusionOk="0">
                  <a:moveTo>
                    <a:pt x="213" y="1"/>
                  </a:moveTo>
                  <a:lnTo>
                    <a:pt x="102" y="1"/>
                  </a:lnTo>
                  <a:cubicBezTo>
                    <a:pt x="34" y="1"/>
                    <a:pt x="0" y="111"/>
                    <a:pt x="68" y="145"/>
                  </a:cubicBezTo>
                  <a:cubicBezTo>
                    <a:pt x="247" y="213"/>
                    <a:pt x="425" y="213"/>
                    <a:pt x="603" y="213"/>
                  </a:cubicBezTo>
                  <a:lnTo>
                    <a:pt x="671" y="213"/>
                  </a:lnTo>
                  <a:cubicBezTo>
                    <a:pt x="739" y="213"/>
                    <a:pt x="773" y="111"/>
                    <a:pt x="671" y="77"/>
                  </a:cubicBezTo>
                  <a:cubicBezTo>
                    <a:pt x="527" y="43"/>
                    <a:pt x="391" y="1"/>
                    <a:pt x="21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60"/>
            <p:cNvSpPr/>
            <p:nvPr/>
          </p:nvSpPr>
          <p:spPr>
            <a:xfrm>
              <a:off x="2284286" y="3386585"/>
              <a:ext cx="27920" cy="12876"/>
            </a:xfrm>
            <a:custGeom>
              <a:avLst/>
              <a:gdLst/>
              <a:ahLst/>
              <a:cxnLst/>
              <a:rect l="l" t="t" r="r" b="b"/>
              <a:pathLst>
                <a:path w="850" h="392" extrusionOk="0">
                  <a:moveTo>
                    <a:pt x="144" y="1"/>
                  </a:moveTo>
                  <a:cubicBezTo>
                    <a:pt x="0" y="1"/>
                    <a:pt x="0" y="179"/>
                    <a:pt x="111" y="213"/>
                  </a:cubicBezTo>
                  <a:cubicBezTo>
                    <a:pt x="212" y="256"/>
                    <a:pt x="323" y="324"/>
                    <a:pt x="425" y="324"/>
                  </a:cubicBezTo>
                  <a:cubicBezTo>
                    <a:pt x="501" y="358"/>
                    <a:pt x="569" y="392"/>
                    <a:pt x="671" y="392"/>
                  </a:cubicBezTo>
                  <a:lnTo>
                    <a:pt x="748" y="392"/>
                  </a:lnTo>
                  <a:cubicBezTo>
                    <a:pt x="816" y="358"/>
                    <a:pt x="850" y="256"/>
                    <a:pt x="782" y="179"/>
                  </a:cubicBezTo>
                  <a:cubicBezTo>
                    <a:pt x="714" y="77"/>
                    <a:pt x="603" y="77"/>
                    <a:pt x="501" y="77"/>
                  </a:cubicBezTo>
                  <a:cubicBezTo>
                    <a:pt x="357" y="43"/>
                    <a:pt x="246" y="43"/>
                    <a:pt x="14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60"/>
            <p:cNvSpPr/>
            <p:nvPr/>
          </p:nvSpPr>
          <p:spPr>
            <a:xfrm>
              <a:off x="2298214" y="3450769"/>
              <a:ext cx="30450" cy="12613"/>
            </a:xfrm>
            <a:custGeom>
              <a:avLst/>
              <a:gdLst/>
              <a:ahLst/>
              <a:cxnLst/>
              <a:rect l="l" t="t" r="r" b="b"/>
              <a:pathLst>
                <a:path w="927" h="384" extrusionOk="0">
                  <a:moveTo>
                    <a:pt x="145" y="1"/>
                  </a:moveTo>
                  <a:cubicBezTo>
                    <a:pt x="35" y="1"/>
                    <a:pt x="1" y="137"/>
                    <a:pt x="111" y="171"/>
                  </a:cubicBezTo>
                  <a:cubicBezTo>
                    <a:pt x="247" y="213"/>
                    <a:pt x="358" y="281"/>
                    <a:pt x="502" y="315"/>
                  </a:cubicBezTo>
                  <a:cubicBezTo>
                    <a:pt x="570" y="349"/>
                    <a:pt x="672" y="383"/>
                    <a:pt x="748" y="383"/>
                  </a:cubicBezTo>
                  <a:cubicBezTo>
                    <a:pt x="782" y="383"/>
                    <a:pt x="816" y="349"/>
                    <a:pt x="816" y="349"/>
                  </a:cubicBezTo>
                  <a:cubicBezTo>
                    <a:pt x="884" y="349"/>
                    <a:pt x="927" y="247"/>
                    <a:pt x="850" y="213"/>
                  </a:cubicBezTo>
                  <a:cubicBezTo>
                    <a:pt x="714" y="35"/>
                    <a:pt x="392" y="35"/>
                    <a:pt x="17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60"/>
            <p:cNvSpPr/>
            <p:nvPr/>
          </p:nvSpPr>
          <p:spPr>
            <a:xfrm>
              <a:off x="2258895" y="3507694"/>
              <a:ext cx="31271" cy="15110"/>
            </a:xfrm>
            <a:custGeom>
              <a:avLst/>
              <a:gdLst/>
              <a:ahLst/>
              <a:cxnLst/>
              <a:rect l="l" t="t" r="r" b="b"/>
              <a:pathLst>
                <a:path w="952" h="460" extrusionOk="0">
                  <a:moveTo>
                    <a:pt x="136" y="1"/>
                  </a:moveTo>
                  <a:cubicBezTo>
                    <a:pt x="34" y="1"/>
                    <a:pt x="0" y="179"/>
                    <a:pt x="136" y="213"/>
                  </a:cubicBezTo>
                  <a:cubicBezTo>
                    <a:pt x="246" y="247"/>
                    <a:pt x="348" y="315"/>
                    <a:pt x="493" y="349"/>
                  </a:cubicBezTo>
                  <a:cubicBezTo>
                    <a:pt x="561" y="391"/>
                    <a:pt x="671" y="459"/>
                    <a:pt x="807" y="459"/>
                  </a:cubicBezTo>
                  <a:lnTo>
                    <a:pt x="807" y="459"/>
                  </a:lnTo>
                  <a:cubicBezTo>
                    <a:pt x="884" y="459"/>
                    <a:pt x="951" y="391"/>
                    <a:pt x="917" y="281"/>
                  </a:cubicBezTo>
                  <a:cubicBezTo>
                    <a:pt x="807" y="213"/>
                    <a:pt x="705" y="179"/>
                    <a:pt x="595" y="103"/>
                  </a:cubicBezTo>
                  <a:cubicBezTo>
                    <a:pt x="459" y="69"/>
                    <a:pt x="314" y="35"/>
                    <a:pt x="170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60"/>
            <p:cNvSpPr/>
            <p:nvPr/>
          </p:nvSpPr>
          <p:spPr>
            <a:xfrm>
              <a:off x="2185481" y="3499613"/>
              <a:ext cx="31566" cy="15110"/>
            </a:xfrm>
            <a:custGeom>
              <a:avLst/>
              <a:gdLst/>
              <a:ahLst/>
              <a:cxnLst/>
              <a:rect l="l" t="t" r="r" b="b"/>
              <a:pathLst>
                <a:path w="961" h="460" extrusionOk="0">
                  <a:moveTo>
                    <a:pt x="179" y="0"/>
                  </a:moveTo>
                  <a:cubicBezTo>
                    <a:pt x="35" y="0"/>
                    <a:pt x="1" y="170"/>
                    <a:pt x="145" y="247"/>
                  </a:cubicBezTo>
                  <a:lnTo>
                    <a:pt x="494" y="383"/>
                  </a:lnTo>
                  <a:cubicBezTo>
                    <a:pt x="604" y="425"/>
                    <a:pt x="672" y="459"/>
                    <a:pt x="782" y="459"/>
                  </a:cubicBezTo>
                  <a:lnTo>
                    <a:pt x="850" y="459"/>
                  </a:lnTo>
                  <a:cubicBezTo>
                    <a:pt x="961" y="425"/>
                    <a:pt x="961" y="281"/>
                    <a:pt x="884" y="213"/>
                  </a:cubicBezTo>
                  <a:cubicBezTo>
                    <a:pt x="816" y="136"/>
                    <a:pt x="672" y="102"/>
                    <a:pt x="570" y="102"/>
                  </a:cubicBezTo>
                  <a:cubicBezTo>
                    <a:pt x="460" y="68"/>
                    <a:pt x="324" y="34"/>
                    <a:pt x="17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60"/>
            <p:cNvSpPr/>
            <p:nvPr/>
          </p:nvSpPr>
          <p:spPr>
            <a:xfrm>
              <a:off x="2144750" y="3453003"/>
              <a:ext cx="30450" cy="17343"/>
            </a:xfrm>
            <a:custGeom>
              <a:avLst/>
              <a:gdLst/>
              <a:ahLst/>
              <a:cxnLst/>
              <a:rect l="l" t="t" r="r" b="b"/>
              <a:pathLst>
                <a:path w="927" h="528" extrusionOk="0">
                  <a:moveTo>
                    <a:pt x="179" y="1"/>
                  </a:moveTo>
                  <a:cubicBezTo>
                    <a:pt x="77" y="1"/>
                    <a:pt x="1" y="145"/>
                    <a:pt x="111" y="213"/>
                  </a:cubicBezTo>
                  <a:cubicBezTo>
                    <a:pt x="213" y="315"/>
                    <a:pt x="323" y="391"/>
                    <a:pt x="459" y="425"/>
                  </a:cubicBezTo>
                  <a:cubicBezTo>
                    <a:pt x="536" y="493"/>
                    <a:pt x="638" y="527"/>
                    <a:pt x="748" y="527"/>
                  </a:cubicBezTo>
                  <a:lnTo>
                    <a:pt x="816" y="527"/>
                  </a:lnTo>
                  <a:cubicBezTo>
                    <a:pt x="927" y="493"/>
                    <a:pt x="927" y="391"/>
                    <a:pt x="884" y="315"/>
                  </a:cubicBezTo>
                  <a:cubicBezTo>
                    <a:pt x="816" y="247"/>
                    <a:pt x="672" y="213"/>
                    <a:pt x="570" y="179"/>
                  </a:cubicBezTo>
                  <a:cubicBezTo>
                    <a:pt x="459" y="145"/>
                    <a:pt x="323" y="69"/>
                    <a:pt x="213" y="35"/>
                  </a:cubicBezTo>
                  <a:cubicBezTo>
                    <a:pt x="213" y="1"/>
                    <a:pt x="179" y="1"/>
                    <a:pt x="17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60"/>
            <p:cNvSpPr/>
            <p:nvPr/>
          </p:nvSpPr>
          <p:spPr>
            <a:xfrm>
              <a:off x="2106516" y="3494850"/>
              <a:ext cx="22074" cy="18756"/>
            </a:xfrm>
            <a:custGeom>
              <a:avLst/>
              <a:gdLst/>
              <a:ahLst/>
              <a:cxnLst/>
              <a:rect l="l" t="t" r="r" b="b"/>
              <a:pathLst>
                <a:path w="672" h="571" extrusionOk="0">
                  <a:moveTo>
                    <a:pt x="137" y="1"/>
                  </a:moveTo>
                  <a:cubicBezTo>
                    <a:pt x="69" y="1"/>
                    <a:pt x="1" y="103"/>
                    <a:pt x="69" y="179"/>
                  </a:cubicBezTo>
                  <a:cubicBezTo>
                    <a:pt x="137" y="247"/>
                    <a:pt x="247" y="358"/>
                    <a:pt x="315" y="426"/>
                  </a:cubicBezTo>
                  <a:cubicBezTo>
                    <a:pt x="392" y="494"/>
                    <a:pt x="494" y="570"/>
                    <a:pt x="604" y="570"/>
                  </a:cubicBezTo>
                  <a:lnTo>
                    <a:pt x="604" y="570"/>
                  </a:lnTo>
                  <a:cubicBezTo>
                    <a:pt x="638" y="570"/>
                    <a:pt x="672" y="528"/>
                    <a:pt x="672" y="494"/>
                  </a:cubicBezTo>
                  <a:cubicBezTo>
                    <a:pt x="638" y="392"/>
                    <a:pt x="562" y="315"/>
                    <a:pt x="460" y="247"/>
                  </a:cubicBezTo>
                  <a:cubicBezTo>
                    <a:pt x="392" y="179"/>
                    <a:pt x="315" y="103"/>
                    <a:pt x="213" y="35"/>
                  </a:cubicBezTo>
                  <a:cubicBezTo>
                    <a:pt x="179" y="1"/>
                    <a:pt x="179" y="1"/>
                    <a:pt x="13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60"/>
            <p:cNvSpPr/>
            <p:nvPr/>
          </p:nvSpPr>
          <p:spPr>
            <a:xfrm>
              <a:off x="2080862" y="3450769"/>
              <a:ext cx="22074" cy="16227"/>
            </a:xfrm>
            <a:custGeom>
              <a:avLst/>
              <a:gdLst/>
              <a:ahLst/>
              <a:cxnLst/>
              <a:rect l="l" t="t" r="r" b="b"/>
              <a:pathLst>
                <a:path w="672" h="494" extrusionOk="0">
                  <a:moveTo>
                    <a:pt x="145" y="1"/>
                  </a:moveTo>
                  <a:cubicBezTo>
                    <a:pt x="34" y="1"/>
                    <a:pt x="0" y="137"/>
                    <a:pt x="68" y="213"/>
                  </a:cubicBezTo>
                  <a:cubicBezTo>
                    <a:pt x="179" y="281"/>
                    <a:pt x="281" y="349"/>
                    <a:pt x="357" y="425"/>
                  </a:cubicBezTo>
                  <a:cubicBezTo>
                    <a:pt x="391" y="459"/>
                    <a:pt x="459" y="493"/>
                    <a:pt x="493" y="493"/>
                  </a:cubicBezTo>
                  <a:cubicBezTo>
                    <a:pt x="535" y="493"/>
                    <a:pt x="569" y="459"/>
                    <a:pt x="603" y="425"/>
                  </a:cubicBezTo>
                  <a:cubicBezTo>
                    <a:pt x="671" y="349"/>
                    <a:pt x="637" y="247"/>
                    <a:pt x="569" y="171"/>
                  </a:cubicBezTo>
                  <a:cubicBezTo>
                    <a:pt x="425" y="103"/>
                    <a:pt x="323" y="69"/>
                    <a:pt x="17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60"/>
            <p:cNvSpPr/>
            <p:nvPr/>
          </p:nvSpPr>
          <p:spPr>
            <a:xfrm>
              <a:off x="2029784" y="3451886"/>
              <a:ext cx="20957" cy="20957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103" y="1"/>
                  </a:moveTo>
                  <a:cubicBezTo>
                    <a:pt x="35" y="1"/>
                    <a:pt x="1" y="69"/>
                    <a:pt x="35" y="103"/>
                  </a:cubicBezTo>
                  <a:cubicBezTo>
                    <a:pt x="137" y="213"/>
                    <a:pt x="213" y="315"/>
                    <a:pt x="281" y="391"/>
                  </a:cubicBezTo>
                  <a:cubicBezTo>
                    <a:pt x="349" y="493"/>
                    <a:pt x="426" y="604"/>
                    <a:pt x="527" y="638"/>
                  </a:cubicBezTo>
                  <a:lnTo>
                    <a:pt x="527" y="638"/>
                  </a:lnTo>
                  <a:cubicBezTo>
                    <a:pt x="604" y="638"/>
                    <a:pt x="638" y="561"/>
                    <a:pt x="638" y="527"/>
                  </a:cubicBezTo>
                  <a:cubicBezTo>
                    <a:pt x="604" y="425"/>
                    <a:pt x="493" y="349"/>
                    <a:pt x="392" y="281"/>
                  </a:cubicBezTo>
                  <a:lnTo>
                    <a:pt x="137" y="35"/>
                  </a:lnTo>
                  <a:cubicBezTo>
                    <a:pt x="103" y="35"/>
                    <a:pt x="103" y="1"/>
                    <a:pt x="10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60"/>
            <p:cNvSpPr/>
            <p:nvPr/>
          </p:nvSpPr>
          <p:spPr>
            <a:xfrm>
              <a:off x="1991287" y="3096114"/>
              <a:ext cx="34917" cy="12876"/>
            </a:xfrm>
            <a:custGeom>
              <a:avLst/>
              <a:gdLst/>
              <a:ahLst/>
              <a:cxnLst/>
              <a:rect l="l" t="t" r="r" b="b"/>
              <a:pathLst>
                <a:path w="1063" h="392" extrusionOk="0">
                  <a:moveTo>
                    <a:pt x="748" y="1"/>
                  </a:moveTo>
                  <a:cubicBezTo>
                    <a:pt x="536" y="1"/>
                    <a:pt x="289" y="103"/>
                    <a:pt x="111" y="179"/>
                  </a:cubicBezTo>
                  <a:cubicBezTo>
                    <a:pt x="0" y="213"/>
                    <a:pt x="0" y="392"/>
                    <a:pt x="111" y="392"/>
                  </a:cubicBezTo>
                  <a:lnTo>
                    <a:pt x="145" y="392"/>
                  </a:lnTo>
                  <a:cubicBezTo>
                    <a:pt x="391" y="349"/>
                    <a:pt x="748" y="392"/>
                    <a:pt x="960" y="247"/>
                  </a:cubicBezTo>
                  <a:cubicBezTo>
                    <a:pt x="1062" y="213"/>
                    <a:pt x="1028" y="69"/>
                    <a:pt x="960" y="35"/>
                  </a:cubicBezTo>
                  <a:cubicBezTo>
                    <a:pt x="884" y="35"/>
                    <a:pt x="816" y="1"/>
                    <a:pt x="74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60"/>
            <p:cNvSpPr/>
            <p:nvPr/>
          </p:nvSpPr>
          <p:spPr>
            <a:xfrm>
              <a:off x="1739051" y="3111191"/>
              <a:ext cx="32683" cy="10347"/>
            </a:xfrm>
            <a:custGeom>
              <a:avLst/>
              <a:gdLst/>
              <a:ahLst/>
              <a:cxnLst/>
              <a:rect l="l" t="t" r="r" b="b"/>
              <a:pathLst>
                <a:path w="995" h="315" extrusionOk="0">
                  <a:moveTo>
                    <a:pt x="705" y="1"/>
                  </a:moveTo>
                  <a:lnTo>
                    <a:pt x="493" y="1"/>
                  </a:lnTo>
                  <a:cubicBezTo>
                    <a:pt x="391" y="1"/>
                    <a:pt x="246" y="35"/>
                    <a:pt x="111" y="35"/>
                  </a:cubicBezTo>
                  <a:cubicBezTo>
                    <a:pt x="0" y="68"/>
                    <a:pt x="0" y="247"/>
                    <a:pt x="111" y="247"/>
                  </a:cubicBezTo>
                  <a:cubicBezTo>
                    <a:pt x="246" y="281"/>
                    <a:pt x="391" y="281"/>
                    <a:pt x="493" y="281"/>
                  </a:cubicBezTo>
                  <a:cubicBezTo>
                    <a:pt x="569" y="281"/>
                    <a:pt x="637" y="315"/>
                    <a:pt x="705" y="315"/>
                  </a:cubicBezTo>
                  <a:cubicBezTo>
                    <a:pt x="782" y="315"/>
                    <a:pt x="816" y="281"/>
                    <a:pt x="884" y="247"/>
                  </a:cubicBezTo>
                  <a:cubicBezTo>
                    <a:pt x="994" y="213"/>
                    <a:pt x="994" y="68"/>
                    <a:pt x="884" y="35"/>
                  </a:cubicBezTo>
                  <a:cubicBezTo>
                    <a:pt x="816" y="1"/>
                    <a:pt x="748" y="1"/>
                    <a:pt x="70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60"/>
            <p:cNvSpPr/>
            <p:nvPr/>
          </p:nvSpPr>
          <p:spPr>
            <a:xfrm>
              <a:off x="2062171" y="3111191"/>
              <a:ext cx="34917" cy="10347"/>
            </a:xfrm>
            <a:custGeom>
              <a:avLst/>
              <a:gdLst/>
              <a:ahLst/>
              <a:cxnLst/>
              <a:rect l="l" t="t" r="r" b="b"/>
              <a:pathLst>
                <a:path w="1063" h="315" extrusionOk="0">
                  <a:moveTo>
                    <a:pt x="748" y="1"/>
                  </a:moveTo>
                  <a:cubicBezTo>
                    <a:pt x="569" y="1"/>
                    <a:pt x="323" y="35"/>
                    <a:pt x="145" y="68"/>
                  </a:cubicBezTo>
                  <a:cubicBezTo>
                    <a:pt x="0" y="68"/>
                    <a:pt x="0" y="281"/>
                    <a:pt x="145" y="281"/>
                  </a:cubicBezTo>
                  <a:cubicBezTo>
                    <a:pt x="255" y="315"/>
                    <a:pt x="391" y="315"/>
                    <a:pt x="501" y="315"/>
                  </a:cubicBezTo>
                  <a:cubicBezTo>
                    <a:pt x="680" y="315"/>
                    <a:pt x="850" y="281"/>
                    <a:pt x="994" y="213"/>
                  </a:cubicBezTo>
                  <a:cubicBezTo>
                    <a:pt x="1062" y="179"/>
                    <a:pt x="1062" y="35"/>
                    <a:pt x="960" y="35"/>
                  </a:cubicBezTo>
                  <a:cubicBezTo>
                    <a:pt x="892" y="1"/>
                    <a:pt x="816" y="1"/>
                    <a:pt x="74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60"/>
            <p:cNvSpPr/>
            <p:nvPr/>
          </p:nvSpPr>
          <p:spPr>
            <a:xfrm>
              <a:off x="2106516" y="3068227"/>
              <a:ext cx="48877" cy="15110"/>
            </a:xfrm>
            <a:custGeom>
              <a:avLst/>
              <a:gdLst/>
              <a:ahLst/>
              <a:cxnLst/>
              <a:rect l="l" t="t" r="r" b="b"/>
              <a:pathLst>
                <a:path w="1488" h="460" extrusionOk="0">
                  <a:moveTo>
                    <a:pt x="1165" y="0"/>
                  </a:moveTo>
                  <a:cubicBezTo>
                    <a:pt x="1029" y="0"/>
                    <a:pt x="884" y="34"/>
                    <a:pt x="774" y="34"/>
                  </a:cubicBezTo>
                  <a:cubicBezTo>
                    <a:pt x="562" y="68"/>
                    <a:pt x="315" y="102"/>
                    <a:pt x="137" y="213"/>
                  </a:cubicBezTo>
                  <a:cubicBezTo>
                    <a:pt x="1" y="247"/>
                    <a:pt x="103" y="425"/>
                    <a:pt x="213" y="459"/>
                  </a:cubicBezTo>
                  <a:lnTo>
                    <a:pt x="315" y="459"/>
                  </a:lnTo>
                  <a:cubicBezTo>
                    <a:pt x="494" y="459"/>
                    <a:pt x="672" y="425"/>
                    <a:pt x="850" y="391"/>
                  </a:cubicBezTo>
                  <a:cubicBezTo>
                    <a:pt x="1029" y="349"/>
                    <a:pt x="1241" y="349"/>
                    <a:pt x="1377" y="247"/>
                  </a:cubicBezTo>
                  <a:cubicBezTo>
                    <a:pt x="1487" y="213"/>
                    <a:pt x="1453" y="34"/>
                    <a:pt x="1343" y="34"/>
                  </a:cubicBezTo>
                  <a:cubicBezTo>
                    <a:pt x="1309" y="0"/>
                    <a:pt x="1241" y="0"/>
                    <a:pt x="116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60"/>
            <p:cNvSpPr/>
            <p:nvPr/>
          </p:nvSpPr>
          <p:spPr>
            <a:xfrm>
              <a:off x="2163440" y="3099465"/>
              <a:ext cx="31304" cy="11759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638" y="1"/>
                  </a:moveTo>
                  <a:cubicBezTo>
                    <a:pt x="604" y="1"/>
                    <a:pt x="570" y="1"/>
                    <a:pt x="527" y="35"/>
                  </a:cubicBezTo>
                  <a:cubicBezTo>
                    <a:pt x="392" y="35"/>
                    <a:pt x="281" y="77"/>
                    <a:pt x="145" y="77"/>
                  </a:cubicBezTo>
                  <a:cubicBezTo>
                    <a:pt x="1" y="145"/>
                    <a:pt x="35" y="358"/>
                    <a:pt x="179" y="358"/>
                  </a:cubicBezTo>
                  <a:lnTo>
                    <a:pt x="179" y="358"/>
                  </a:lnTo>
                  <a:cubicBezTo>
                    <a:pt x="315" y="358"/>
                    <a:pt x="460" y="358"/>
                    <a:pt x="570" y="324"/>
                  </a:cubicBezTo>
                  <a:cubicBezTo>
                    <a:pt x="706" y="324"/>
                    <a:pt x="816" y="290"/>
                    <a:pt x="918" y="213"/>
                  </a:cubicBezTo>
                  <a:cubicBezTo>
                    <a:pt x="952" y="179"/>
                    <a:pt x="952" y="77"/>
                    <a:pt x="884" y="77"/>
                  </a:cubicBezTo>
                  <a:cubicBezTo>
                    <a:pt x="816" y="35"/>
                    <a:pt x="706" y="1"/>
                    <a:pt x="63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60"/>
            <p:cNvSpPr/>
            <p:nvPr/>
          </p:nvSpPr>
          <p:spPr>
            <a:xfrm>
              <a:off x="2243522" y="3081070"/>
              <a:ext cx="36329" cy="17311"/>
            </a:xfrm>
            <a:custGeom>
              <a:avLst/>
              <a:gdLst/>
              <a:ahLst/>
              <a:cxnLst/>
              <a:rect l="l" t="t" r="r" b="b"/>
              <a:pathLst>
                <a:path w="1106" h="527" extrusionOk="0">
                  <a:moveTo>
                    <a:pt x="893" y="0"/>
                  </a:moveTo>
                  <a:cubicBezTo>
                    <a:pt x="782" y="0"/>
                    <a:pt x="680" y="68"/>
                    <a:pt x="604" y="68"/>
                  </a:cubicBezTo>
                  <a:cubicBezTo>
                    <a:pt x="468" y="136"/>
                    <a:pt x="290" y="170"/>
                    <a:pt x="145" y="246"/>
                  </a:cubicBezTo>
                  <a:cubicBezTo>
                    <a:pt x="1" y="314"/>
                    <a:pt x="111" y="527"/>
                    <a:pt x="256" y="527"/>
                  </a:cubicBezTo>
                  <a:lnTo>
                    <a:pt x="256" y="527"/>
                  </a:lnTo>
                  <a:cubicBezTo>
                    <a:pt x="426" y="493"/>
                    <a:pt x="604" y="459"/>
                    <a:pt x="748" y="425"/>
                  </a:cubicBezTo>
                  <a:cubicBezTo>
                    <a:pt x="893" y="382"/>
                    <a:pt x="1029" y="348"/>
                    <a:pt x="1063" y="170"/>
                  </a:cubicBezTo>
                  <a:cubicBezTo>
                    <a:pt x="1105" y="136"/>
                    <a:pt x="1063" y="68"/>
                    <a:pt x="1029" y="68"/>
                  </a:cubicBezTo>
                  <a:cubicBezTo>
                    <a:pt x="995" y="34"/>
                    <a:pt x="927" y="0"/>
                    <a:pt x="89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60"/>
            <p:cNvSpPr/>
            <p:nvPr/>
          </p:nvSpPr>
          <p:spPr>
            <a:xfrm>
              <a:off x="2206438" y="3057617"/>
              <a:ext cx="33767" cy="17606"/>
            </a:xfrm>
            <a:custGeom>
              <a:avLst/>
              <a:gdLst/>
              <a:ahLst/>
              <a:cxnLst/>
              <a:rect l="l" t="t" r="r" b="b"/>
              <a:pathLst>
                <a:path w="1028" h="536" extrusionOk="0">
                  <a:moveTo>
                    <a:pt x="782" y="1"/>
                  </a:moveTo>
                  <a:cubicBezTo>
                    <a:pt x="705" y="1"/>
                    <a:pt x="637" y="34"/>
                    <a:pt x="569" y="77"/>
                  </a:cubicBezTo>
                  <a:cubicBezTo>
                    <a:pt x="425" y="111"/>
                    <a:pt x="246" y="179"/>
                    <a:pt x="110" y="247"/>
                  </a:cubicBezTo>
                  <a:cubicBezTo>
                    <a:pt x="0" y="323"/>
                    <a:pt x="68" y="536"/>
                    <a:pt x="212" y="536"/>
                  </a:cubicBezTo>
                  <a:lnTo>
                    <a:pt x="246" y="502"/>
                  </a:lnTo>
                  <a:cubicBezTo>
                    <a:pt x="391" y="459"/>
                    <a:pt x="535" y="425"/>
                    <a:pt x="671" y="391"/>
                  </a:cubicBezTo>
                  <a:cubicBezTo>
                    <a:pt x="748" y="391"/>
                    <a:pt x="816" y="391"/>
                    <a:pt x="849" y="357"/>
                  </a:cubicBezTo>
                  <a:cubicBezTo>
                    <a:pt x="917" y="323"/>
                    <a:pt x="960" y="247"/>
                    <a:pt x="994" y="213"/>
                  </a:cubicBezTo>
                  <a:cubicBezTo>
                    <a:pt x="1028" y="179"/>
                    <a:pt x="1028" y="111"/>
                    <a:pt x="994" y="77"/>
                  </a:cubicBezTo>
                  <a:cubicBezTo>
                    <a:pt x="917" y="34"/>
                    <a:pt x="849" y="34"/>
                    <a:pt x="81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60"/>
            <p:cNvSpPr/>
            <p:nvPr/>
          </p:nvSpPr>
          <p:spPr>
            <a:xfrm>
              <a:off x="2137786" y="2886843"/>
              <a:ext cx="22074" cy="13993"/>
            </a:xfrm>
            <a:custGeom>
              <a:avLst/>
              <a:gdLst/>
              <a:ahLst/>
              <a:cxnLst/>
              <a:rect l="l" t="t" r="r" b="b"/>
              <a:pathLst>
                <a:path w="672" h="426" extrusionOk="0">
                  <a:moveTo>
                    <a:pt x="501" y="1"/>
                  </a:moveTo>
                  <a:lnTo>
                    <a:pt x="459" y="1"/>
                  </a:lnTo>
                  <a:cubicBezTo>
                    <a:pt x="357" y="1"/>
                    <a:pt x="213" y="69"/>
                    <a:pt x="145" y="103"/>
                  </a:cubicBezTo>
                  <a:cubicBezTo>
                    <a:pt x="34" y="137"/>
                    <a:pt x="0" y="213"/>
                    <a:pt x="34" y="315"/>
                  </a:cubicBezTo>
                  <a:cubicBezTo>
                    <a:pt x="34" y="391"/>
                    <a:pt x="111" y="425"/>
                    <a:pt x="179" y="425"/>
                  </a:cubicBezTo>
                  <a:lnTo>
                    <a:pt x="213" y="425"/>
                  </a:lnTo>
                  <a:cubicBezTo>
                    <a:pt x="357" y="391"/>
                    <a:pt x="459" y="349"/>
                    <a:pt x="569" y="315"/>
                  </a:cubicBezTo>
                  <a:cubicBezTo>
                    <a:pt x="637" y="281"/>
                    <a:pt x="671" y="213"/>
                    <a:pt x="671" y="137"/>
                  </a:cubicBezTo>
                  <a:cubicBezTo>
                    <a:pt x="671" y="103"/>
                    <a:pt x="637" y="69"/>
                    <a:pt x="603" y="35"/>
                  </a:cubicBezTo>
                  <a:cubicBezTo>
                    <a:pt x="603" y="1"/>
                    <a:pt x="535" y="1"/>
                    <a:pt x="50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60"/>
            <p:cNvSpPr/>
            <p:nvPr/>
          </p:nvSpPr>
          <p:spPr>
            <a:xfrm>
              <a:off x="2141400" y="2860072"/>
              <a:ext cx="33800" cy="11727"/>
            </a:xfrm>
            <a:custGeom>
              <a:avLst/>
              <a:gdLst/>
              <a:ahLst/>
              <a:cxnLst/>
              <a:rect l="l" t="t" r="r" b="b"/>
              <a:pathLst>
                <a:path w="1029" h="357" extrusionOk="0">
                  <a:moveTo>
                    <a:pt x="740" y="0"/>
                  </a:moveTo>
                  <a:cubicBezTo>
                    <a:pt x="527" y="0"/>
                    <a:pt x="315" y="34"/>
                    <a:pt x="103" y="102"/>
                  </a:cubicBezTo>
                  <a:cubicBezTo>
                    <a:pt x="1" y="179"/>
                    <a:pt x="1" y="357"/>
                    <a:pt x="137" y="357"/>
                  </a:cubicBezTo>
                  <a:lnTo>
                    <a:pt x="213" y="357"/>
                  </a:lnTo>
                  <a:cubicBezTo>
                    <a:pt x="459" y="357"/>
                    <a:pt x="706" y="280"/>
                    <a:pt x="918" y="213"/>
                  </a:cubicBezTo>
                  <a:cubicBezTo>
                    <a:pt x="1029" y="179"/>
                    <a:pt x="986" y="34"/>
                    <a:pt x="884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60"/>
            <p:cNvSpPr/>
            <p:nvPr/>
          </p:nvSpPr>
          <p:spPr>
            <a:xfrm>
              <a:off x="2186598" y="2829918"/>
              <a:ext cx="34917" cy="13993"/>
            </a:xfrm>
            <a:custGeom>
              <a:avLst/>
              <a:gdLst/>
              <a:ahLst/>
              <a:cxnLst/>
              <a:rect l="l" t="t" r="r" b="b"/>
              <a:pathLst>
                <a:path w="1063" h="426" extrusionOk="0">
                  <a:moveTo>
                    <a:pt x="714" y="1"/>
                  </a:moveTo>
                  <a:cubicBezTo>
                    <a:pt x="536" y="1"/>
                    <a:pt x="324" y="35"/>
                    <a:pt x="179" y="103"/>
                  </a:cubicBezTo>
                  <a:cubicBezTo>
                    <a:pt x="1" y="137"/>
                    <a:pt x="35" y="425"/>
                    <a:pt x="213" y="425"/>
                  </a:cubicBezTo>
                  <a:cubicBezTo>
                    <a:pt x="213" y="425"/>
                    <a:pt x="247" y="425"/>
                    <a:pt x="247" y="383"/>
                  </a:cubicBezTo>
                  <a:cubicBezTo>
                    <a:pt x="392" y="349"/>
                    <a:pt x="502" y="349"/>
                    <a:pt x="638" y="315"/>
                  </a:cubicBezTo>
                  <a:cubicBezTo>
                    <a:pt x="748" y="315"/>
                    <a:pt x="884" y="315"/>
                    <a:pt x="995" y="281"/>
                  </a:cubicBezTo>
                  <a:cubicBezTo>
                    <a:pt x="1063" y="213"/>
                    <a:pt x="1063" y="103"/>
                    <a:pt x="995" y="69"/>
                  </a:cubicBezTo>
                  <a:cubicBezTo>
                    <a:pt x="884" y="1"/>
                    <a:pt x="816" y="1"/>
                    <a:pt x="71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60"/>
            <p:cNvSpPr/>
            <p:nvPr/>
          </p:nvSpPr>
          <p:spPr>
            <a:xfrm>
              <a:off x="2239055" y="2891310"/>
              <a:ext cx="27953" cy="9526"/>
            </a:xfrm>
            <a:custGeom>
              <a:avLst/>
              <a:gdLst/>
              <a:ahLst/>
              <a:cxnLst/>
              <a:rect l="l" t="t" r="r" b="b"/>
              <a:pathLst>
                <a:path w="851" h="290" extrusionOk="0">
                  <a:moveTo>
                    <a:pt x="604" y="1"/>
                  </a:moveTo>
                  <a:lnTo>
                    <a:pt x="460" y="1"/>
                  </a:lnTo>
                  <a:cubicBezTo>
                    <a:pt x="349" y="43"/>
                    <a:pt x="247" y="43"/>
                    <a:pt x="137" y="43"/>
                  </a:cubicBezTo>
                  <a:cubicBezTo>
                    <a:pt x="1" y="43"/>
                    <a:pt x="1" y="255"/>
                    <a:pt x="137" y="255"/>
                  </a:cubicBezTo>
                  <a:cubicBezTo>
                    <a:pt x="247" y="289"/>
                    <a:pt x="349" y="289"/>
                    <a:pt x="460" y="289"/>
                  </a:cubicBezTo>
                  <a:lnTo>
                    <a:pt x="604" y="289"/>
                  </a:lnTo>
                  <a:cubicBezTo>
                    <a:pt x="672" y="289"/>
                    <a:pt x="706" y="289"/>
                    <a:pt x="774" y="255"/>
                  </a:cubicBezTo>
                  <a:cubicBezTo>
                    <a:pt x="850" y="213"/>
                    <a:pt x="850" y="77"/>
                    <a:pt x="774" y="43"/>
                  </a:cubicBezTo>
                  <a:cubicBezTo>
                    <a:pt x="706" y="1"/>
                    <a:pt x="672" y="1"/>
                    <a:pt x="60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60"/>
            <p:cNvSpPr/>
            <p:nvPr/>
          </p:nvSpPr>
          <p:spPr>
            <a:xfrm>
              <a:off x="2283169" y="2851959"/>
              <a:ext cx="26804" cy="11497"/>
            </a:xfrm>
            <a:custGeom>
              <a:avLst/>
              <a:gdLst/>
              <a:ahLst/>
              <a:cxnLst/>
              <a:rect l="l" t="t" r="r" b="b"/>
              <a:pathLst>
                <a:path w="816" h="350" extrusionOk="0">
                  <a:moveTo>
                    <a:pt x="569" y="1"/>
                  </a:moveTo>
                  <a:lnTo>
                    <a:pt x="425" y="1"/>
                  </a:lnTo>
                  <a:cubicBezTo>
                    <a:pt x="323" y="35"/>
                    <a:pt x="212" y="35"/>
                    <a:pt x="111" y="103"/>
                  </a:cubicBezTo>
                  <a:cubicBezTo>
                    <a:pt x="0" y="137"/>
                    <a:pt x="0" y="349"/>
                    <a:pt x="145" y="349"/>
                  </a:cubicBezTo>
                  <a:lnTo>
                    <a:pt x="145" y="349"/>
                  </a:lnTo>
                  <a:cubicBezTo>
                    <a:pt x="246" y="349"/>
                    <a:pt x="357" y="315"/>
                    <a:pt x="459" y="315"/>
                  </a:cubicBezTo>
                  <a:lnTo>
                    <a:pt x="493" y="315"/>
                  </a:lnTo>
                  <a:lnTo>
                    <a:pt x="535" y="315"/>
                  </a:lnTo>
                  <a:cubicBezTo>
                    <a:pt x="603" y="315"/>
                    <a:pt x="671" y="315"/>
                    <a:pt x="748" y="247"/>
                  </a:cubicBezTo>
                  <a:cubicBezTo>
                    <a:pt x="816" y="213"/>
                    <a:pt x="816" y="103"/>
                    <a:pt x="748" y="69"/>
                  </a:cubicBezTo>
                  <a:cubicBezTo>
                    <a:pt x="705" y="1"/>
                    <a:pt x="637" y="1"/>
                    <a:pt x="56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60"/>
            <p:cNvSpPr/>
            <p:nvPr/>
          </p:nvSpPr>
          <p:spPr>
            <a:xfrm>
              <a:off x="2291250" y="2828539"/>
              <a:ext cx="23453" cy="9526"/>
            </a:xfrm>
            <a:custGeom>
              <a:avLst/>
              <a:gdLst/>
              <a:ahLst/>
              <a:cxnLst/>
              <a:rect l="l" t="t" r="r" b="b"/>
              <a:pathLst>
                <a:path w="714" h="290" extrusionOk="0">
                  <a:moveTo>
                    <a:pt x="502" y="0"/>
                  </a:moveTo>
                  <a:lnTo>
                    <a:pt x="425" y="0"/>
                  </a:lnTo>
                  <a:cubicBezTo>
                    <a:pt x="323" y="0"/>
                    <a:pt x="247" y="0"/>
                    <a:pt x="145" y="43"/>
                  </a:cubicBezTo>
                  <a:cubicBezTo>
                    <a:pt x="0" y="43"/>
                    <a:pt x="0" y="255"/>
                    <a:pt x="145" y="255"/>
                  </a:cubicBezTo>
                  <a:cubicBezTo>
                    <a:pt x="247" y="289"/>
                    <a:pt x="323" y="289"/>
                    <a:pt x="425" y="289"/>
                  </a:cubicBezTo>
                  <a:lnTo>
                    <a:pt x="502" y="289"/>
                  </a:lnTo>
                  <a:cubicBezTo>
                    <a:pt x="570" y="289"/>
                    <a:pt x="604" y="289"/>
                    <a:pt x="672" y="213"/>
                  </a:cubicBezTo>
                  <a:cubicBezTo>
                    <a:pt x="714" y="179"/>
                    <a:pt x="714" y="111"/>
                    <a:pt x="672" y="77"/>
                  </a:cubicBezTo>
                  <a:cubicBezTo>
                    <a:pt x="604" y="0"/>
                    <a:pt x="570" y="0"/>
                    <a:pt x="50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60"/>
            <p:cNvSpPr/>
            <p:nvPr/>
          </p:nvSpPr>
          <p:spPr>
            <a:xfrm>
              <a:off x="2224011" y="2867036"/>
              <a:ext cx="33504" cy="8113"/>
            </a:xfrm>
            <a:custGeom>
              <a:avLst/>
              <a:gdLst/>
              <a:ahLst/>
              <a:cxnLst/>
              <a:rect l="l" t="t" r="r" b="b"/>
              <a:pathLst>
                <a:path w="1020" h="247" extrusionOk="0">
                  <a:moveTo>
                    <a:pt x="527" y="1"/>
                  </a:moveTo>
                  <a:cubicBezTo>
                    <a:pt x="382" y="1"/>
                    <a:pt x="247" y="1"/>
                    <a:pt x="102" y="35"/>
                  </a:cubicBezTo>
                  <a:cubicBezTo>
                    <a:pt x="0" y="35"/>
                    <a:pt x="0" y="247"/>
                    <a:pt x="102" y="247"/>
                  </a:cubicBezTo>
                  <a:lnTo>
                    <a:pt x="527" y="247"/>
                  </a:lnTo>
                  <a:lnTo>
                    <a:pt x="595" y="247"/>
                  </a:lnTo>
                  <a:lnTo>
                    <a:pt x="884" y="247"/>
                  </a:lnTo>
                  <a:lnTo>
                    <a:pt x="918" y="247"/>
                  </a:lnTo>
                  <a:lnTo>
                    <a:pt x="918" y="247"/>
                  </a:lnTo>
                  <a:cubicBezTo>
                    <a:pt x="986" y="247"/>
                    <a:pt x="1020" y="68"/>
                    <a:pt x="918" y="68"/>
                  </a:cubicBezTo>
                  <a:cubicBezTo>
                    <a:pt x="807" y="35"/>
                    <a:pt x="671" y="1"/>
                    <a:pt x="52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60"/>
            <p:cNvSpPr/>
            <p:nvPr/>
          </p:nvSpPr>
          <p:spPr>
            <a:xfrm>
              <a:off x="2334214" y="2906650"/>
              <a:ext cx="31566" cy="10380"/>
            </a:xfrm>
            <a:custGeom>
              <a:avLst/>
              <a:gdLst/>
              <a:ahLst/>
              <a:cxnLst/>
              <a:rect l="l" t="t" r="r" b="b"/>
              <a:pathLst>
                <a:path w="961" h="316" extrusionOk="0">
                  <a:moveTo>
                    <a:pt x="638" y="1"/>
                  </a:moveTo>
                  <a:cubicBezTo>
                    <a:pt x="604" y="1"/>
                    <a:pt x="536" y="35"/>
                    <a:pt x="502" y="35"/>
                  </a:cubicBezTo>
                  <a:cubicBezTo>
                    <a:pt x="357" y="35"/>
                    <a:pt x="213" y="35"/>
                    <a:pt x="77" y="69"/>
                  </a:cubicBezTo>
                  <a:cubicBezTo>
                    <a:pt x="1" y="69"/>
                    <a:pt x="1" y="247"/>
                    <a:pt x="77" y="247"/>
                  </a:cubicBezTo>
                  <a:cubicBezTo>
                    <a:pt x="213" y="281"/>
                    <a:pt x="357" y="281"/>
                    <a:pt x="502" y="315"/>
                  </a:cubicBezTo>
                  <a:lnTo>
                    <a:pt x="638" y="315"/>
                  </a:lnTo>
                  <a:cubicBezTo>
                    <a:pt x="714" y="315"/>
                    <a:pt x="816" y="281"/>
                    <a:pt x="893" y="247"/>
                  </a:cubicBezTo>
                  <a:cubicBezTo>
                    <a:pt x="961" y="213"/>
                    <a:pt x="961" y="103"/>
                    <a:pt x="893" y="69"/>
                  </a:cubicBezTo>
                  <a:cubicBezTo>
                    <a:pt x="816" y="35"/>
                    <a:pt x="714" y="1"/>
                    <a:pt x="63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60"/>
            <p:cNvSpPr/>
            <p:nvPr/>
          </p:nvSpPr>
          <p:spPr>
            <a:xfrm>
              <a:off x="2381942" y="2876233"/>
              <a:ext cx="26804" cy="11759"/>
            </a:xfrm>
            <a:custGeom>
              <a:avLst/>
              <a:gdLst/>
              <a:ahLst/>
              <a:cxnLst/>
              <a:rect l="l" t="t" r="r" b="b"/>
              <a:pathLst>
                <a:path w="816" h="358" extrusionOk="0">
                  <a:moveTo>
                    <a:pt x="569" y="1"/>
                  </a:moveTo>
                  <a:lnTo>
                    <a:pt x="535" y="1"/>
                  </a:lnTo>
                  <a:cubicBezTo>
                    <a:pt x="391" y="35"/>
                    <a:pt x="247" y="35"/>
                    <a:pt x="111" y="77"/>
                  </a:cubicBezTo>
                  <a:cubicBezTo>
                    <a:pt x="0" y="111"/>
                    <a:pt x="0" y="247"/>
                    <a:pt x="111" y="290"/>
                  </a:cubicBezTo>
                  <a:cubicBezTo>
                    <a:pt x="247" y="324"/>
                    <a:pt x="391" y="324"/>
                    <a:pt x="535" y="358"/>
                  </a:cubicBezTo>
                  <a:lnTo>
                    <a:pt x="569" y="358"/>
                  </a:lnTo>
                  <a:cubicBezTo>
                    <a:pt x="671" y="358"/>
                    <a:pt x="816" y="324"/>
                    <a:pt x="816" y="179"/>
                  </a:cubicBezTo>
                  <a:cubicBezTo>
                    <a:pt x="816" y="77"/>
                    <a:pt x="671" y="1"/>
                    <a:pt x="56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60"/>
            <p:cNvSpPr/>
            <p:nvPr/>
          </p:nvSpPr>
          <p:spPr>
            <a:xfrm>
              <a:off x="2325017" y="2862306"/>
              <a:ext cx="27920" cy="10610"/>
            </a:xfrm>
            <a:custGeom>
              <a:avLst/>
              <a:gdLst/>
              <a:ahLst/>
              <a:cxnLst/>
              <a:rect l="l" t="t" r="r" b="b"/>
              <a:pathLst>
                <a:path w="850" h="323" extrusionOk="0">
                  <a:moveTo>
                    <a:pt x="671" y="0"/>
                  </a:moveTo>
                  <a:cubicBezTo>
                    <a:pt x="637" y="0"/>
                    <a:pt x="603" y="0"/>
                    <a:pt x="569" y="34"/>
                  </a:cubicBezTo>
                  <a:cubicBezTo>
                    <a:pt x="425" y="34"/>
                    <a:pt x="247" y="111"/>
                    <a:pt x="111" y="145"/>
                  </a:cubicBezTo>
                  <a:cubicBezTo>
                    <a:pt x="0" y="179"/>
                    <a:pt x="0" y="323"/>
                    <a:pt x="111" y="323"/>
                  </a:cubicBezTo>
                  <a:lnTo>
                    <a:pt x="323" y="323"/>
                  </a:lnTo>
                  <a:lnTo>
                    <a:pt x="603" y="323"/>
                  </a:lnTo>
                  <a:cubicBezTo>
                    <a:pt x="705" y="289"/>
                    <a:pt x="850" y="246"/>
                    <a:pt x="850" y="145"/>
                  </a:cubicBezTo>
                  <a:cubicBezTo>
                    <a:pt x="816" y="34"/>
                    <a:pt x="748" y="0"/>
                    <a:pt x="67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60"/>
            <p:cNvSpPr/>
            <p:nvPr/>
          </p:nvSpPr>
          <p:spPr>
            <a:xfrm>
              <a:off x="2298214" y="2942651"/>
              <a:ext cx="23486" cy="8113"/>
            </a:xfrm>
            <a:custGeom>
              <a:avLst/>
              <a:gdLst/>
              <a:ahLst/>
              <a:cxnLst/>
              <a:rect l="l" t="t" r="r" b="b"/>
              <a:pathLst>
                <a:path w="715" h="247" extrusionOk="0">
                  <a:moveTo>
                    <a:pt x="536" y="1"/>
                  </a:moveTo>
                  <a:cubicBezTo>
                    <a:pt x="502" y="1"/>
                    <a:pt x="426" y="35"/>
                    <a:pt x="392" y="35"/>
                  </a:cubicBezTo>
                  <a:lnTo>
                    <a:pt x="145" y="35"/>
                  </a:lnTo>
                  <a:cubicBezTo>
                    <a:pt x="35" y="35"/>
                    <a:pt x="1" y="213"/>
                    <a:pt x="145" y="213"/>
                  </a:cubicBezTo>
                  <a:cubicBezTo>
                    <a:pt x="213" y="213"/>
                    <a:pt x="324" y="247"/>
                    <a:pt x="392" y="247"/>
                  </a:cubicBezTo>
                  <a:lnTo>
                    <a:pt x="536" y="247"/>
                  </a:lnTo>
                  <a:cubicBezTo>
                    <a:pt x="570" y="247"/>
                    <a:pt x="604" y="247"/>
                    <a:pt x="638" y="213"/>
                  </a:cubicBezTo>
                  <a:cubicBezTo>
                    <a:pt x="714" y="179"/>
                    <a:pt x="714" y="103"/>
                    <a:pt x="638" y="35"/>
                  </a:cubicBezTo>
                  <a:cubicBezTo>
                    <a:pt x="604" y="35"/>
                    <a:pt x="570" y="1"/>
                    <a:pt x="53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60"/>
            <p:cNvSpPr/>
            <p:nvPr/>
          </p:nvSpPr>
          <p:spPr>
            <a:xfrm>
              <a:off x="2312174" y="2980885"/>
              <a:ext cx="24603" cy="8113"/>
            </a:xfrm>
            <a:custGeom>
              <a:avLst/>
              <a:gdLst/>
              <a:ahLst/>
              <a:cxnLst/>
              <a:rect l="l" t="t" r="r" b="b"/>
              <a:pathLst>
                <a:path w="749" h="247" extrusionOk="0">
                  <a:moveTo>
                    <a:pt x="391" y="0"/>
                  </a:moveTo>
                  <a:lnTo>
                    <a:pt x="179" y="0"/>
                  </a:lnTo>
                  <a:cubicBezTo>
                    <a:pt x="35" y="34"/>
                    <a:pt x="1" y="247"/>
                    <a:pt x="145" y="247"/>
                  </a:cubicBezTo>
                  <a:lnTo>
                    <a:pt x="179" y="247"/>
                  </a:lnTo>
                  <a:lnTo>
                    <a:pt x="247" y="247"/>
                  </a:lnTo>
                  <a:lnTo>
                    <a:pt x="425" y="247"/>
                  </a:lnTo>
                  <a:lnTo>
                    <a:pt x="570" y="247"/>
                  </a:lnTo>
                  <a:lnTo>
                    <a:pt x="638" y="247"/>
                  </a:lnTo>
                  <a:cubicBezTo>
                    <a:pt x="714" y="213"/>
                    <a:pt x="748" y="145"/>
                    <a:pt x="672" y="77"/>
                  </a:cubicBezTo>
                  <a:cubicBezTo>
                    <a:pt x="604" y="0"/>
                    <a:pt x="502" y="0"/>
                    <a:pt x="39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60"/>
            <p:cNvSpPr/>
            <p:nvPr/>
          </p:nvSpPr>
          <p:spPr>
            <a:xfrm>
              <a:off x="2277290" y="3026379"/>
              <a:ext cx="34917" cy="10347"/>
            </a:xfrm>
            <a:custGeom>
              <a:avLst/>
              <a:gdLst/>
              <a:ahLst/>
              <a:cxnLst/>
              <a:rect l="l" t="t" r="r" b="b"/>
              <a:pathLst>
                <a:path w="1063" h="315" extrusionOk="0">
                  <a:moveTo>
                    <a:pt x="782" y="0"/>
                  </a:moveTo>
                  <a:cubicBezTo>
                    <a:pt x="570" y="0"/>
                    <a:pt x="357" y="68"/>
                    <a:pt x="145" y="68"/>
                  </a:cubicBezTo>
                  <a:cubicBezTo>
                    <a:pt x="35" y="68"/>
                    <a:pt x="1" y="246"/>
                    <a:pt x="145" y="280"/>
                  </a:cubicBezTo>
                  <a:cubicBezTo>
                    <a:pt x="247" y="280"/>
                    <a:pt x="391" y="314"/>
                    <a:pt x="570" y="314"/>
                  </a:cubicBezTo>
                  <a:cubicBezTo>
                    <a:pt x="714" y="314"/>
                    <a:pt x="850" y="280"/>
                    <a:pt x="995" y="212"/>
                  </a:cubicBezTo>
                  <a:cubicBezTo>
                    <a:pt x="1063" y="136"/>
                    <a:pt x="1063" y="34"/>
                    <a:pt x="96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60"/>
            <p:cNvSpPr/>
            <p:nvPr/>
          </p:nvSpPr>
          <p:spPr>
            <a:xfrm>
              <a:off x="2290133" y="3058734"/>
              <a:ext cx="26804" cy="10643"/>
            </a:xfrm>
            <a:custGeom>
              <a:avLst/>
              <a:gdLst/>
              <a:ahLst/>
              <a:cxnLst/>
              <a:rect l="l" t="t" r="r" b="b"/>
              <a:pathLst>
                <a:path w="816" h="324" extrusionOk="0">
                  <a:moveTo>
                    <a:pt x="638" y="0"/>
                  </a:moveTo>
                  <a:cubicBezTo>
                    <a:pt x="570" y="0"/>
                    <a:pt x="493" y="0"/>
                    <a:pt x="425" y="43"/>
                  </a:cubicBezTo>
                  <a:lnTo>
                    <a:pt x="179" y="43"/>
                  </a:lnTo>
                  <a:lnTo>
                    <a:pt x="145" y="43"/>
                  </a:lnTo>
                  <a:cubicBezTo>
                    <a:pt x="34" y="43"/>
                    <a:pt x="0" y="255"/>
                    <a:pt x="145" y="289"/>
                  </a:cubicBezTo>
                  <a:cubicBezTo>
                    <a:pt x="213" y="289"/>
                    <a:pt x="323" y="323"/>
                    <a:pt x="391" y="323"/>
                  </a:cubicBezTo>
                  <a:cubicBezTo>
                    <a:pt x="425" y="323"/>
                    <a:pt x="425" y="323"/>
                    <a:pt x="459" y="289"/>
                  </a:cubicBezTo>
                  <a:cubicBezTo>
                    <a:pt x="570" y="289"/>
                    <a:pt x="672" y="289"/>
                    <a:pt x="748" y="213"/>
                  </a:cubicBezTo>
                  <a:cubicBezTo>
                    <a:pt x="816" y="145"/>
                    <a:pt x="782" y="43"/>
                    <a:pt x="706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60"/>
            <p:cNvSpPr/>
            <p:nvPr/>
          </p:nvSpPr>
          <p:spPr>
            <a:xfrm>
              <a:off x="2348175" y="3062347"/>
              <a:ext cx="22336" cy="11759"/>
            </a:xfrm>
            <a:custGeom>
              <a:avLst/>
              <a:gdLst/>
              <a:ahLst/>
              <a:cxnLst/>
              <a:rect l="l" t="t" r="r" b="b"/>
              <a:pathLst>
                <a:path w="680" h="358" extrusionOk="0">
                  <a:moveTo>
                    <a:pt x="536" y="1"/>
                  </a:moveTo>
                  <a:cubicBezTo>
                    <a:pt x="468" y="1"/>
                    <a:pt x="425" y="35"/>
                    <a:pt x="357" y="35"/>
                  </a:cubicBezTo>
                  <a:cubicBezTo>
                    <a:pt x="289" y="69"/>
                    <a:pt x="213" y="103"/>
                    <a:pt x="145" y="103"/>
                  </a:cubicBezTo>
                  <a:cubicBezTo>
                    <a:pt x="0" y="179"/>
                    <a:pt x="43" y="358"/>
                    <a:pt x="179" y="358"/>
                  </a:cubicBezTo>
                  <a:lnTo>
                    <a:pt x="213" y="315"/>
                  </a:lnTo>
                  <a:cubicBezTo>
                    <a:pt x="289" y="315"/>
                    <a:pt x="357" y="315"/>
                    <a:pt x="425" y="281"/>
                  </a:cubicBezTo>
                  <a:cubicBezTo>
                    <a:pt x="536" y="247"/>
                    <a:pt x="604" y="247"/>
                    <a:pt x="638" y="179"/>
                  </a:cubicBezTo>
                  <a:cubicBezTo>
                    <a:pt x="680" y="103"/>
                    <a:pt x="680" y="35"/>
                    <a:pt x="604" y="35"/>
                  </a:cubicBezTo>
                  <a:cubicBezTo>
                    <a:pt x="570" y="1"/>
                    <a:pt x="570" y="1"/>
                    <a:pt x="53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60"/>
            <p:cNvSpPr/>
            <p:nvPr/>
          </p:nvSpPr>
          <p:spPr>
            <a:xfrm>
              <a:off x="2372712" y="3020499"/>
              <a:ext cx="26836" cy="11759"/>
            </a:xfrm>
            <a:custGeom>
              <a:avLst/>
              <a:gdLst/>
              <a:ahLst/>
              <a:cxnLst/>
              <a:rect l="l" t="t" r="r" b="b"/>
              <a:pathLst>
                <a:path w="817" h="358" extrusionOk="0">
                  <a:moveTo>
                    <a:pt x="672" y="1"/>
                  </a:moveTo>
                  <a:lnTo>
                    <a:pt x="672" y="1"/>
                  </a:lnTo>
                  <a:cubicBezTo>
                    <a:pt x="494" y="35"/>
                    <a:pt x="315" y="69"/>
                    <a:pt x="145" y="145"/>
                  </a:cubicBezTo>
                  <a:cubicBezTo>
                    <a:pt x="1" y="179"/>
                    <a:pt x="35" y="357"/>
                    <a:pt x="179" y="357"/>
                  </a:cubicBezTo>
                  <a:lnTo>
                    <a:pt x="179" y="315"/>
                  </a:lnTo>
                  <a:cubicBezTo>
                    <a:pt x="358" y="315"/>
                    <a:pt x="528" y="315"/>
                    <a:pt x="706" y="247"/>
                  </a:cubicBezTo>
                  <a:cubicBezTo>
                    <a:pt x="782" y="247"/>
                    <a:pt x="782" y="179"/>
                    <a:pt x="816" y="145"/>
                  </a:cubicBezTo>
                  <a:cubicBezTo>
                    <a:pt x="816" y="103"/>
                    <a:pt x="782" y="69"/>
                    <a:pt x="782" y="69"/>
                  </a:cubicBezTo>
                  <a:cubicBezTo>
                    <a:pt x="782" y="35"/>
                    <a:pt x="706" y="1"/>
                    <a:pt x="672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60"/>
            <p:cNvSpPr/>
            <p:nvPr/>
          </p:nvSpPr>
          <p:spPr>
            <a:xfrm>
              <a:off x="2354021" y="3001809"/>
              <a:ext cx="22074" cy="10643"/>
            </a:xfrm>
            <a:custGeom>
              <a:avLst/>
              <a:gdLst/>
              <a:ahLst/>
              <a:cxnLst/>
              <a:rect l="l" t="t" r="r" b="b"/>
              <a:pathLst>
                <a:path w="672" h="324" extrusionOk="0">
                  <a:moveTo>
                    <a:pt x="460" y="1"/>
                  </a:moveTo>
                  <a:cubicBezTo>
                    <a:pt x="324" y="1"/>
                    <a:pt x="213" y="35"/>
                    <a:pt x="111" y="77"/>
                  </a:cubicBezTo>
                  <a:cubicBezTo>
                    <a:pt x="1" y="145"/>
                    <a:pt x="35" y="323"/>
                    <a:pt x="145" y="323"/>
                  </a:cubicBezTo>
                  <a:cubicBezTo>
                    <a:pt x="179" y="323"/>
                    <a:pt x="179" y="323"/>
                    <a:pt x="179" y="289"/>
                  </a:cubicBezTo>
                  <a:cubicBezTo>
                    <a:pt x="324" y="247"/>
                    <a:pt x="502" y="247"/>
                    <a:pt x="638" y="179"/>
                  </a:cubicBezTo>
                  <a:cubicBezTo>
                    <a:pt x="672" y="145"/>
                    <a:pt x="672" y="77"/>
                    <a:pt x="638" y="35"/>
                  </a:cubicBezTo>
                  <a:cubicBezTo>
                    <a:pt x="604" y="1"/>
                    <a:pt x="536" y="1"/>
                    <a:pt x="460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60"/>
            <p:cNvSpPr/>
            <p:nvPr/>
          </p:nvSpPr>
          <p:spPr>
            <a:xfrm>
              <a:off x="2364631" y="2947118"/>
              <a:ext cx="27953" cy="11759"/>
            </a:xfrm>
            <a:custGeom>
              <a:avLst/>
              <a:gdLst/>
              <a:ahLst/>
              <a:cxnLst/>
              <a:rect l="l" t="t" r="r" b="b"/>
              <a:pathLst>
                <a:path w="851" h="358" extrusionOk="0">
                  <a:moveTo>
                    <a:pt x="604" y="1"/>
                  </a:moveTo>
                  <a:cubicBezTo>
                    <a:pt x="425" y="1"/>
                    <a:pt x="247" y="77"/>
                    <a:pt x="103" y="111"/>
                  </a:cubicBezTo>
                  <a:cubicBezTo>
                    <a:pt x="1" y="145"/>
                    <a:pt x="1" y="357"/>
                    <a:pt x="137" y="357"/>
                  </a:cubicBezTo>
                  <a:lnTo>
                    <a:pt x="137" y="357"/>
                  </a:lnTo>
                  <a:cubicBezTo>
                    <a:pt x="349" y="323"/>
                    <a:pt x="604" y="323"/>
                    <a:pt x="774" y="179"/>
                  </a:cubicBezTo>
                  <a:cubicBezTo>
                    <a:pt x="850" y="145"/>
                    <a:pt x="774" y="43"/>
                    <a:pt x="740" y="43"/>
                  </a:cubicBezTo>
                  <a:cubicBezTo>
                    <a:pt x="706" y="1"/>
                    <a:pt x="638" y="1"/>
                    <a:pt x="60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60"/>
            <p:cNvSpPr/>
            <p:nvPr/>
          </p:nvSpPr>
          <p:spPr>
            <a:xfrm>
              <a:off x="2420439" y="2943768"/>
              <a:ext cx="18460" cy="9230"/>
            </a:xfrm>
            <a:custGeom>
              <a:avLst/>
              <a:gdLst/>
              <a:ahLst/>
              <a:cxnLst/>
              <a:rect l="l" t="t" r="r" b="b"/>
              <a:pathLst>
                <a:path w="562" h="281" extrusionOk="0">
                  <a:moveTo>
                    <a:pt x="425" y="1"/>
                  </a:moveTo>
                  <a:lnTo>
                    <a:pt x="315" y="1"/>
                  </a:lnTo>
                  <a:cubicBezTo>
                    <a:pt x="281" y="35"/>
                    <a:pt x="247" y="35"/>
                    <a:pt x="213" y="35"/>
                  </a:cubicBezTo>
                  <a:lnTo>
                    <a:pt x="179" y="35"/>
                  </a:lnTo>
                  <a:lnTo>
                    <a:pt x="179" y="35"/>
                  </a:lnTo>
                  <a:cubicBezTo>
                    <a:pt x="1" y="35"/>
                    <a:pt x="1" y="281"/>
                    <a:pt x="179" y="281"/>
                  </a:cubicBezTo>
                  <a:lnTo>
                    <a:pt x="179" y="281"/>
                  </a:lnTo>
                  <a:cubicBezTo>
                    <a:pt x="281" y="281"/>
                    <a:pt x="493" y="281"/>
                    <a:pt x="561" y="145"/>
                  </a:cubicBezTo>
                  <a:cubicBezTo>
                    <a:pt x="561" y="69"/>
                    <a:pt x="561" y="35"/>
                    <a:pt x="49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60"/>
            <p:cNvSpPr/>
            <p:nvPr/>
          </p:nvSpPr>
          <p:spPr>
            <a:xfrm>
              <a:off x="2065785" y="2897157"/>
              <a:ext cx="23190" cy="7029"/>
            </a:xfrm>
            <a:custGeom>
              <a:avLst/>
              <a:gdLst/>
              <a:ahLst/>
              <a:cxnLst/>
              <a:rect l="l" t="t" r="r" b="b"/>
              <a:pathLst>
                <a:path w="706" h="214" extrusionOk="0">
                  <a:moveTo>
                    <a:pt x="493" y="1"/>
                  </a:moveTo>
                  <a:lnTo>
                    <a:pt x="391" y="1"/>
                  </a:lnTo>
                  <a:lnTo>
                    <a:pt x="145" y="1"/>
                  </a:lnTo>
                  <a:cubicBezTo>
                    <a:pt x="1" y="1"/>
                    <a:pt x="1" y="213"/>
                    <a:pt x="145" y="213"/>
                  </a:cubicBezTo>
                  <a:lnTo>
                    <a:pt x="391" y="213"/>
                  </a:lnTo>
                  <a:lnTo>
                    <a:pt x="493" y="213"/>
                  </a:lnTo>
                  <a:cubicBezTo>
                    <a:pt x="527" y="213"/>
                    <a:pt x="604" y="213"/>
                    <a:pt x="638" y="179"/>
                  </a:cubicBezTo>
                  <a:cubicBezTo>
                    <a:pt x="706" y="145"/>
                    <a:pt x="706" y="77"/>
                    <a:pt x="638" y="35"/>
                  </a:cubicBezTo>
                  <a:cubicBezTo>
                    <a:pt x="604" y="1"/>
                    <a:pt x="527" y="1"/>
                    <a:pt x="49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60"/>
            <p:cNvSpPr/>
            <p:nvPr/>
          </p:nvSpPr>
          <p:spPr>
            <a:xfrm>
              <a:off x="2037897" y="2863423"/>
              <a:ext cx="20957" cy="10610"/>
            </a:xfrm>
            <a:custGeom>
              <a:avLst/>
              <a:gdLst/>
              <a:ahLst/>
              <a:cxnLst/>
              <a:rect l="l" t="t" r="r" b="b"/>
              <a:pathLst>
                <a:path w="638" h="323" extrusionOk="0">
                  <a:moveTo>
                    <a:pt x="493" y="0"/>
                  </a:moveTo>
                  <a:cubicBezTo>
                    <a:pt x="425" y="0"/>
                    <a:pt x="357" y="43"/>
                    <a:pt x="314" y="77"/>
                  </a:cubicBezTo>
                  <a:lnTo>
                    <a:pt x="102" y="145"/>
                  </a:lnTo>
                  <a:cubicBezTo>
                    <a:pt x="0" y="178"/>
                    <a:pt x="0" y="323"/>
                    <a:pt x="102" y="323"/>
                  </a:cubicBezTo>
                  <a:lnTo>
                    <a:pt x="145" y="323"/>
                  </a:lnTo>
                  <a:cubicBezTo>
                    <a:pt x="212" y="323"/>
                    <a:pt x="314" y="289"/>
                    <a:pt x="391" y="255"/>
                  </a:cubicBezTo>
                  <a:cubicBezTo>
                    <a:pt x="459" y="255"/>
                    <a:pt x="527" y="255"/>
                    <a:pt x="603" y="178"/>
                  </a:cubicBezTo>
                  <a:cubicBezTo>
                    <a:pt x="637" y="111"/>
                    <a:pt x="603" y="43"/>
                    <a:pt x="527" y="43"/>
                  </a:cubicBezTo>
                  <a:cubicBezTo>
                    <a:pt x="527" y="0"/>
                    <a:pt x="493" y="0"/>
                    <a:pt x="49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60"/>
            <p:cNvSpPr/>
            <p:nvPr/>
          </p:nvSpPr>
          <p:spPr>
            <a:xfrm>
              <a:off x="1956402" y="2898274"/>
              <a:ext cx="23486" cy="10643"/>
            </a:xfrm>
            <a:custGeom>
              <a:avLst/>
              <a:gdLst/>
              <a:ahLst/>
              <a:cxnLst/>
              <a:rect l="l" t="t" r="r" b="b"/>
              <a:pathLst>
                <a:path w="715" h="324" extrusionOk="0">
                  <a:moveTo>
                    <a:pt x="536" y="1"/>
                  </a:moveTo>
                  <a:cubicBezTo>
                    <a:pt x="391" y="1"/>
                    <a:pt x="247" y="77"/>
                    <a:pt x="111" y="111"/>
                  </a:cubicBezTo>
                  <a:cubicBezTo>
                    <a:pt x="1" y="145"/>
                    <a:pt x="35" y="324"/>
                    <a:pt x="145" y="324"/>
                  </a:cubicBezTo>
                  <a:lnTo>
                    <a:pt x="179" y="324"/>
                  </a:lnTo>
                  <a:cubicBezTo>
                    <a:pt x="323" y="290"/>
                    <a:pt x="536" y="290"/>
                    <a:pt x="672" y="179"/>
                  </a:cubicBezTo>
                  <a:cubicBezTo>
                    <a:pt x="714" y="111"/>
                    <a:pt x="672" y="43"/>
                    <a:pt x="638" y="43"/>
                  </a:cubicBezTo>
                  <a:cubicBezTo>
                    <a:pt x="604" y="1"/>
                    <a:pt x="570" y="1"/>
                    <a:pt x="53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60"/>
            <p:cNvSpPr/>
            <p:nvPr/>
          </p:nvSpPr>
          <p:spPr>
            <a:xfrm>
              <a:off x="1949439" y="2921727"/>
              <a:ext cx="20957" cy="9230"/>
            </a:xfrm>
            <a:custGeom>
              <a:avLst/>
              <a:gdLst/>
              <a:ahLst/>
              <a:cxnLst/>
              <a:rect l="l" t="t" r="r" b="b"/>
              <a:pathLst>
                <a:path w="638" h="281" extrusionOk="0">
                  <a:moveTo>
                    <a:pt x="501" y="1"/>
                  </a:moveTo>
                  <a:cubicBezTo>
                    <a:pt x="425" y="1"/>
                    <a:pt x="391" y="35"/>
                    <a:pt x="357" y="35"/>
                  </a:cubicBezTo>
                  <a:cubicBezTo>
                    <a:pt x="289" y="68"/>
                    <a:pt x="179" y="102"/>
                    <a:pt x="111" y="136"/>
                  </a:cubicBezTo>
                  <a:cubicBezTo>
                    <a:pt x="0" y="179"/>
                    <a:pt x="34" y="281"/>
                    <a:pt x="145" y="281"/>
                  </a:cubicBezTo>
                  <a:lnTo>
                    <a:pt x="145" y="281"/>
                  </a:lnTo>
                  <a:cubicBezTo>
                    <a:pt x="247" y="281"/>
                    <a:pt x="323" y="281"/>
                    <a:pt x="391" y="247"/>
                  </a:cubicBezTo>
                  <a:cubicBezTo>
                    <a:pt x="501" y="213"/>
                    <a:pt x="569" y="213"/>
                    <a:pt x="603" y="136"/>
                  </a:cubicBezTo>
                  <a:cubicBezTo>
                    <a:pt x="637" y="102"/>
                    <a:pt x="603" y="68"/>
                    <a:pt x="569" y="35"/>
                  </a:cubicBezTo>
                  <a:cubicBezTo>
                    <a:pt x="535" y="1"/>
                    <a:pt x="535" y="1"/>
                    <a:pt x="50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60"/>
            <p:cNvSpPr/>
            <p:nvPr/>
          </p:nvSpPr>
          <p:spPr>
            <a:xfrm>
              <a:off x="1868240" y="2918114"/>
              <a:ext cx="20957" cy="10610"/>
            </a:xfrm>
            <a:custGeom>
              <a:avLst/>
              <a:gdLst/>
              <a:ahLst/>
              <a:cxnLst/>
              <a:rect l="l" t="t" r="r" b="b"/>
              <a:pathLst>
                <a:path w="638" h="323" extrusionOk="0">
                  <a:moveTo>
                    <a:pt x="459" y="0"/>
                  </a:moveTo>
                  <a:cubicBezTo>
                    <a:pt x="425" y="0"/>
                    <a:pt x="349" y="34"/>
                    <a:pt x="315" y="34"/>
                  </a:cubicBezTo>
                  <a:cubicBezTo>
                    <a:pt x="247" y="77"/>
                    <a:pt x="213" y="77"/>
                    <a:pt x="136" y="111"/>
                  </a:cubicBezTo>
                  <a:cubicBezTo>
                    <a:pt x="0" y="145"/>
                    <a:pt x="34" y="323"/>
                    <a:pt x="170" y="323"/>
                  </a:cubicBezTo>
                  <a:lnTo>
                    <a:pt x="170" y="323"/>
                  </a:lnTo>
                  <a:cubicBezTo>
                    <a:pt x="247" y="289"/>
                    <a:pt x="315" y="289"/>
                    <a:pt x="383" y="246"/>
                  </a:cubicBezTo>
                  <a:cubicBezTo>
                    <a:pt x="459" y="246"/>
                    <a:pt x="527" y="246"/>
                    <a:pt x="561" y="178"/>
                  </a:cubicBezTo>
                  <a:cubicBezTo>
                    <a:pt x="637" y="145"/>
                    <a:pt x="595" y="34"/>
                    <a:pt x="527" y="34"/>
                  </a:cubicBezTo>
                  <a:cubicBezTo>
                    <a:pt x="493" y="0"/>
                    <a:pt x="493" y="0"/>
                    <a:pt x="45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60"/>
            <p:cNvSpPr/>
            <p:nvPr/>
          </p:nvSpPr>
          <p:spPr>
            <a:xfrm>
              <a:off x="1921518" y="2803148"/>
              <a:ext cx="23486" cy="20957"/>
            </a:xfrm>
            <a:custGeom>
              <a:avLst/>
              <a:gdLst/>
              <a:ahLst/>
              <a:cxnLst/>
              <a:rect l="l" t="t" r="r" b="b"/>
              <a:pathLst>
                <a:path w="715" h="638" extrusionOk="0">
                  <a:moveTo>
                    <a:pt x="570" y="0"/>
                  </a:moveTo>
                  <a:lnTo>
                    <a:pt x="570" y="0"/>
                  </a:lnTo>
                  <a:cubicBezTo>
                    <a:pt x="425" y="34"/>
                    <a:pt x="358" y="136"/>
                    <a:pt x="290" y="213"/>
                  </a:cubicBezTo>
                  <a:cubicBezTo>
                    <a:pt x="179" y="315"/>
                    <a:pt x="111" y="391"/>
                    <a:pt x="35" y="493"/>
                  </a:cubicBezTo>
                  <a:cubicBezTo>
                    <a:pt x="1" y="561"/>
                    <a:pt x="35" y="637"/>
                    <a:pt x="111" y="637"/>
                  </a:cubicBezTo>
                  <a:cubicBezTo>
                    <a:pt x="145" y="637"/>
                    <a:pt x="145" y="637"/>
                    <a:pt x="179" y="603"/>
                  </a:cubicBezTo>
                  <a:cubicBezTo>
                    <a:pt x="247" y="527"/>
                    <a:pt x="358" y="459"/>
                    <a:pt x="425" y="391"/>
                  </a:cubicBezTo>
                  <a:cubicBezTo>
                    <a:pt x="536" y="315"/>
                    <a:pt x="638" y="247"/>
                    <a:pt x="672" y="136"/>
                  </a:cubicBezTo>
                  <a:cubicBezTo>
                    <a:pt x="714" y="68"/>
                    <a:pt x="638" y="0"/>
                    <a:pt x="57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60"/>
            <p:cNvSpPr/>
            <p:nvPr/>
          </p:nvSpPr>
          <p:spPr>
            <a:xfrm>
              <a:off x="1948322" y="2813462"/>
              <a:ext cx="27920" cy="19840"/>
            </a:xfrm>
            <a:custGeom>
              <a:avLst/>
              <a:gdLst/>
              <a:ahLst/>
              <a:cxnLst/>
              <a:rect l="l" t="t" r="r" b="b"/>
              <a:pathLst>
                <a:path w="850" h="604" extrusionOk="0">
                  <a:moveTo>
                    <a:pt x="705" y="1"/>
                  </a:moveTo>
                  <a:lnTo>
                    <a:pt x="671" y="1"/>
                  </a:lnTo>
                  <a:cubicBezTo>
                    <a:pt x="569" y="35"/>
                    <a:pt x="459" y="145"/>
                    <a:pt x="391" y="213"/>
                  </a:cubicBezTo>
                  <a:cubicBezTo>
                    <a:pt x="281" y="289"/>
                    <a:pt x="179" y="357"/>
                    <a:pt x="68" y="459"/>
                  </a:cubicBezTo>
                  <a:cubicBezTo>
                    <a:pt x="0" y="502"/>
                    <a:pt x="68" y="604"/>
                    <a:pt x="145" y="604"/>
                  </a:cubicBezTo>
                  <a:lnTo>
                    <a:pt x="179" y="604"/>
                  </a:lnTo>
                  <a:cubicBezTo>
                    <a:pt x="281" y="536"/>
                    <a:pt x="425" y="459"/>
                    <a:pt x="535" y="391"/>
                  </a:cubicBezTo>
                  <a:cubicBezTo>
                    <a:pt x="603" y="357"/>
                    <a:pt x="748" y="289"/>
                    <a:pt x="816" y="179"/>
                  </a:cubicBezTo>
                  <a:cubicBezTo>
                    <a:pt x="850" y="111"/>
                    <a:pt x="782" y="1"/>
                    <a:pt x="70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60"/>
            <p:cNvSpPr/>
            <p:nvPr/>
          </p:nvSpPr>
          <p:spPr>
            <a:xfrm>
              <a:off x="2030901" y="2777461"/>
              <a:ext cx="22074" cy="17606"/>
            </a:xfrm>
            <a:custGeom>
              <a:avLst/>
              <a:gdLst/>
              <a:ahLst/>
              <a:cxnLst/>
              <a:rect l="l" t="t" r="r" b="b"/>
              <a:pathLst>
                <a:path w="672" h="536" extrusionOk="0">
                  <a:moveTo>
                    <a:pt x="570" y="1"/>
                  </a:moveTo>
                  <a:lnTo>
                    <a:pt x="527" y="1"/>
                  </a:lnTo>
                  <a:cubicBezTo>
                    <a:pt x="358" y="111"/>
                    <a:pt x="247" y="247"/>
                    <a:pt x="69" y="357"/>
                  </a:cubicBezTo>
                  <a:cubicBezTo>
                    <a:pt x="1" y="391"/>
                    <a:pt x="35" y="536"/>
                    <a:pt x="145" y="536"/>
                  </a:cubicBezTo>
                  <a:lnTo>
                    <a:pt x="145" y="536"/>
                  </a:lnTo>
                  <a:cubicBezTo>
                    <a:pt x="358" y="459"/>
                    <a:pt x="604" y="357"/>
                    <a:pt x="672" y="111"/>
                  </a:cubicBezTo>
                  <a:cubicBezTo>
                    <a:pt x="672" y="69"/>
                    <a:pt x="604" y="1"/>
                    <a:pt x="570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60"/>
            <p:cNvSpPr/>
            <p:nvPr/>
          </p:nvSpPr>
          <p:spPr>
            <a:xfrm>
              <a:off x="1972859" y="2758771"/>
              <a:ext cx="32420" cy="23486"/>
            </a:xfrm>
            <a:custGeom>
              <a:avLst/>
              <a:gdLst/>
              <a:ahLst/>
              <a:cxnLst/>
              <a:rect l="l" t="t" r="r" b="b"/>
              <a:pathLst>
                <a:path w="987" h="715" extrusionOk="0">
                  <a:moveTo>
                    <a:pt x="850" y="1"/>
                  </a:moveTo>
                  <a:cubicBezTo>
                    <a:pt x="706" y="1"/>
                    <a:pt x="561" y="111"/>
                    <a:pt x="460" y="179"/>
                  </a:cubicBezTo>
                  <a:cubicBezTo>
                    <a:pt x="315" y="255"/>
                    <a:pt x="213" y="357"/>
                    <a:pt x="103" y="468"/>
                  </a:cubicBezTo>
                  <a:cubicBezTo>
                    <a:pt x="1" y="570"/>
                    <a:pt x="103" y="714"/>
                    <a:pt x="213" y="714"/>
                  </a:cubicBezTo>
                  <a:cubicBezTo>
                    <a:pt x="247" y="714"/>
                    <a:pt x="281" y="714"/>
                    <a:pt x="315" y="680"/>
                  </a:cubicBezTo>
                  <a:cubicBezTo>
                    <a:pt x="426" y="570"/>
                    <a:pt x="527" y="502"/>
                    <a:pt x="638" y="425"/>
                  </a:cubicBezTo>
                  <a:cubicBezTo>
                    <a:pt x="740" y="323"/>
                    <a:pt x="884" y="289"/>
                    <a:pt x="952" y="145"/>
                  </a:cubicBezTo>
                  <a:cubicBezTo>
                    <a:pt x="986" y="77"/>
                    <a:pt x="952" y="1"/>
                    <a:pt x="850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60"/>
            <p:cNvSpPr/>
            <p:nvPr/>
          </p:nvSpPr>
          <p:spPr>
            <a:xfrm>
              <a:off x="2081978" y="2744810"/>
              <a:ext cx="18723" cy="16489"/>
            </a:xfrm>
            <a:custGeom>
              <a:avLst/>
              <a:gdLst/>
              <a:ahLst/>
              <a:cxnLst/>
              <a:rect l="l" t="t" r="r" b="b"/>
              <a:pathLst>
                <a:path w="570" h="502" extrusionOk="0">
                  <a:moveTo>
                    <a:pt x="459" y="1"/>
                  </a:moveTo>
                  <a:lnTo>
                    <a:pt x="425" y="1"/>
                  </a:lnTo>
                  <a:cubicBezTo>
                    <a:pt x="357" y="43"/>
                    <a:pt x="289" y="111"/>
                    <a:pt x="247" y="179"/>
                  </a:cubicBezTo>
                  <a:cubicBezTo>
                    <a:pt x="179" y="256"/>
                    <a:pt x="111" y="290"/>
                    <a:pt x="34" y="358"/>
                  </a:cubicBezTo>
                  <a:cubicBezTo>
                    <a:pt x="0" y="392"/>
                    <a:pt x="34" y="502"/>
                    <a:pt x="111" y="502"/>
                  </a:cubicBezTo>
                  <a:cubicBezTo>
                    <a:pt x="111" y="502"/>
                    <a:pt x="145" y="502"/>
                    <a:pt x="145" y="468"/>
                  </a:cubicBezTo>
                  <a:cubicBezTo>
                    <a:pt x="213" y="426"/>
                    <a:pt x="289" y="392"/>
                    <a:pt x="391" y="324"/>
                  </a:cubicBezTo>
                  <a:cubicBezTo>
                    <a:pt x="425" y="290"/>
                    <a:pt x="535" y="213"/>
                    <a:pt x="569" y="111"/>
                  </a:cubicBezTo>
                  <a:cubicBezTo>
                    <a:pt x="569" y="77"/>
                    <a:pt x="535" y="1"/>
                    <a:pt x="45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60"/>
            <p:cNvSpPr/>
            <p:nvPr/>
          </p:nvSpPr>
          <p:spPr>
            <a:xfrm>
              <a:off x="2054058" y="2709926"/>
              <a:ext cx="26836" cy="18756"/>
            </a:xfrm>
            <a:custGeom>
              <a:avLst/>
              <a:gdLst/>
              <a:ahLst/>
              <a:cxnLst/>
              <a:rect l="l" t="t" r="r" b="b"/>
              <a:pathLst>
                <a:path w="817" h="571" extrusionOk="0">
                  <a:moveTo>
                    <a:pt x="714" y="1"/>
                  </a:moveTo>
                  <a:lnTo>
                    <a:pt x="672" y="1"/>
                  </a:lnTo>
                  <a:cubicBezTo>
                    <a:pt x="570" y="43"/>
                    <a:pt x="460" y="77"/>
                    <a:pt x="358" y="145"/>
                  </a:cubicBezTo>
                  <a:cubicBezTo>
                    <a:pt x="290" y="213"/>
                    <a:pt x="179" y="290"/>
                    <a:pt x="111" y="358"/>
                  </a:cubicBezTo>
                  <a:cubicBezTo>
                    <a:pt x="1" y="426"/>
                    <a:pt x="77" y="570"/>
                    <a:pt x="179" y="570"/>
                  </a:cubicBezTo>
                  <a:lnTo>
                    <a:pt x="247" y="570"/>
                  </a:lnTo>
                  <a:cubicBezTo>
                    <a:pt x="324" y="502"/>
                    <a:pt x="426" y="426"/>
                    <a:pt x="536" y="358"/>
                  </a:cubicBezTo>
                  <a:cubicBezTo>
                    <a:pt x="604" y="290"/>
                    <a:pt x="672" y="213"/>
                    <a:pt x="748" y="145"/>
                  </a:cubicBezTo>
                  <a:cubicBezTo>
                    <a:pt x="816" y="77"/>
                    <a:pt x="782" y="1"/>
                    <a:pt x="71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60"/>
            <p:cNvSpPr/>
            <p:nvPr/>
          </p:nvSpPr>
          <p:spPr>
            <a:xfrm>
              <a:off x="2128556" y="2655531"/>
              <a:ext cx="18756" cy="15110"/>
            </a:xfrm>
            <a:custGeom>
              <a:avLst/>
              <a:gdLst/>
              <a:ahLst/>
              <a:cxnLst/>
              <a:rect l="l" t="t" r="r" b="b"/>
              <a:pathLst>
                <a:path w="571" h="460" extrusionOk="0">
                  <a:moveTo>
                    <a:pt x="460" y="0"/>
                  </a:moveTo>
                  <a:lnTo>
                    <a:pt x="460" y="0"/>
                  </a:lnTo>
                  <a:cubicBezTo>
                    <a:pt x="281" y="34"/>
                    <a:pt x="145" y="213"/>
                    <a:pt x="35" y="315"/>
                  </a:cubicBezTo>
                  <a:cubicBezTo>
                    <a:pt x="1" y="383"/>
                    <a:pt x="69" y="459"/>
                    <a:pt x="145" y="459"/>
                  </a:cubicBezTo>
                  <a:cubicBezTo>
                    <a:pt x="145" y="459"/>
                    <a:pt x="179" y="459"/>
                    <a:pt x="179" y="425"/>
                  </a:cubicBezTo>
                  <a:cubicBezTo>
                    <a:pt x="247" y="383"/>
                    <a:pt x="281" y="315"/>
                    <a:pt x="358" y="281"/>
                  </a:cubicBezTo>
                  <a:cubicBezTo>
                    <a:pt x="426" y="247"/>
                    <a:pt x="494" y="213"/>
                    <a:pt x="528" y="136"/>
                  </a:cubicBezTo>
                  <a:cubicBezTo>
                    <a:pt x="570" y="102"/>
                    <a:pt x="528" y="0"/>
                    <a:pt x="46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60"/>
            <p:cNvSpPr/>
            <p:nvPr/>
          </p:nvSpPr>
          <p:spPr>
            <a:xfrm>
              <a:off x="2136670" y="2694882"/>
              <a:ext cx="25687" cy="16489"/>
            </a:xfrm>
            <a:custGeom>
              <a:avLst/>
              <a:gdLst/>
              <a:ahLst/>
              <a:cxnLst/>
              <a:rect l="l" t="t" r="r" b="b"/>
              <a:pathLst>
                <a:path w="782" h="502" extrusionOk="0">
                  <a:moveTo>
                    <a:pt x="637" y="0"/>
                  </a:moveTo>
                  <a:lnTo>
                    <a:pt x="603" y="0"/>
                  </a:lnTo>
                  <a:cubicBezTo>
                    <a:pt x="493" y="34"/>
                    <a:pt x="459" y="111"/>
                    <a:pt x="391" y="145"/>
                  </a:cubicBezTo>
                  <a:cubicBezTo>
                    <a:pt x="281" y="213"/>
                    <a:pt x="213" y="247"/>
                    <a:pt x="145" y="289"/>
                  </a:cubicBezTo>
                  <a:cubicBezTo>
                    <a:pt x="0" y="323"/>
                    <a:pt x="34" y="501"/>
                    <a:pt x="145" y="501"/>
                  </a:cubicBezTo>
                  <a:lnTo>
                    <a:pt x="179" y="501"/>
                  </a:lnTo>
                  <a:cubicBezTo>
                    <a:pt x="357" y="425"/>
                    <a:pt x="637" y="323"/>
                    <a:pt x="705" y="145"/>
                  </a:cubicBezTo>
                  <a:cubicBezTo>
                    <a:pt x="782" y="77"/>
                    <a:pt x="705" y="0"/>
                    <a:pt x="63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60"/>
            <p:cNvSpPr/>
            <p:nvPr/>
          </p:nvSpPr>
          <p:spPr>
            <a:xfrm>
              <a:off x="2182130" y="2646038"/>
              <a:ext cx="22106" cy="16489"/>
            </a:xfrm>
            <a:custGeom>
              <a:avLst/>
              <a:gdLst/>
              <a:ahLst/>
              <a:cxnLst/>
              <a:rect l="l" t="t" r="r" b="b"/>
              <a:pathLst>
                <a:path w="673" h="502" extrusionOk="0">
                  <a:moveTo>
                    <a:pt x="562" y="1"/>
                  </a:moveTo>
                  <a:lnTo>
                    <a:pt x="528" y="1"/>
                  </a:lnTo>
                  <a:cubicBezTo>
                    <a:pt x="426" y="1"/>
                    <a:pt x="383" y="111"/>
                    <a:pt x="315" y="145"/>
                  </a:cubicBezTo>
                  <a:cubicBezTo>
                    <a:pt x="247" y="213"/>
                    <a:pt x="171" y="289"/>
                    <a:pt x="137" y="323"/>
                  </a:cubicBezTo>
                  <a:cubicBezTo>
                    <a:pt x="1" y="357"/>
                    <a:pt x="69" y="502"/>
                    <a:pt x="171" y="502"/>
                  </a:cubicBezTo>
                  <a:lnTo>
                    <a:pt x="247" y="502"/>
                  </a:lnTo>
                  <a:cubicBezTo>
                    <a:pt x="315" y="459"/>
                    <a:pt x="426" y="425"/>
                    <a:pt x="494" y="357"/>
                  </a:cubicBezTo>
                  <a:cubicBezTo>
                    <a:pt x="562" y="289"/>
                    <a:pt x="672" y="213"/>
                    <a:pt x="672" y="111"/>
                  </a:cubicBezTo>
                  <a:cubicBezTo>
                    <a:pt x="672" y="35"/>
                    <a:pt x="596" y="1"/>
                    <a:pt x="562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60"/>
            <p:cNvSpPr/>
            <p:nvPr/>
          </p:nvSpPr>
          <p:spPr>
            <a:xfrm>
              <a:off x="2147279" y="2599723"/>
              <a:ext cx="29037" cy="20957"/>
            </a:xfrm>
            <a:custGeom>
              <a:avLst/>
              <a:gdLst/>
              <a:ahLst/>
              <a:cxnLst/>
              <a:rect l="l" t="t" r="r" b="b"/>
              <a:pathLst>
                <a:path w="884" h="638" extrusionOk="0">
                  <a:moveTo>
                    <a:pt x="705" y="0"/>
                  </a:moveTo>
                  <a:cubicBezTo>
                    <a:pt x="595" y="0"/>
                    <a:pt x="527" y="34"/>
                    <a:pt x="459" y="102"/>
                  </a:cubicBezTo>
                  <a:cubicBezTo>
                    <a:pt x="314" y="213"/>
                    <a:pt x="212" y="315"/>
                    <a:pt x="68" y="425"/>
                  </a:cubicBezTo>
                  <a:cubicBezTo>
                    <a:pt x="0" y="527"/>
                    <a:pt x="68" y="638"/>
                    <a:pt x="170" y="638"/>
                  </a:cubicBezTo>
                  <a:lnTo>
                    <a:pt x="246" y="638"/>
                  </a:lnTo>
                  <a:cubicBezTo>
                    <a:pt x="382" y="527"/>
                    <a:pt x="493" y="459"/>
                    <a:pt x="637" y="349"/>
                  </a:cubicBezTo>
                  <a:cubicBezTo>
                    <a:pt x="705" y="281"/>
                    <a:pt x="884" y="136"/>
                    <a:pt x="807" y="34"/>
                  </a:cubicBezTo>
                  <a:cubicBezTo>
                    <a:pt x="773" y="0"/>
                    <a:pt x="739" y="0"/>
                    <a:pt x="70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60"/>
            <p:cNvSpPr/>
            <p:nvPr/>
          </p:nvSpPr>
          <p:spPr>
            <a:xfrm>
              <a:off x="2169320" y="2549499"/>
              <a:ext cx="25424" cy="19840"/>
            </a:xfrm>
            <a:custGeom>
              <a:avLst/>
              <a:gdLst/>
              <a:ahLst/>
              <a:cxnLst/>
              <a:rect l="l" t="t" r="r" b="b"/>
              <a:pathLst>
                <a:path w="774" h="604" extrusionOk="0">
                  <a:moveTo>
                    <a:pt x="671" y="0"/>
                  </a:moveTo>
                  <a:lnTo>
                    <a:pt x="671" y="0"/>
                  </a:lnTo>
                  <a:cubicBezTo>
                    <a:pt x="561" y="0"/>
                    <a:pt x="425" y="111"/>
                    <a:pt x="314" y="179"/>
                  </a:cubicBezTo>
                  <a:cubicBezTo>
                    <a:pt x="213" y="255"/>
                    <a:pt x="136" y="357"/>
                    <a:pt x="68" y="425"/>
                  </a:cubicBezTo>
                  <a:cubicBezTo>
                    <a:pt x="0" y="502"/>
                    <a:pt x="68" y="604"/>
                    <a:pt x="136" y="604"/>
                  </a:cubicBezTo>
                  <a:cubicBezTo>
                    <a:pt x="179" y="604"/>
                    <a:pt x="179" y="604"/>
                    <a:pt x="179" y="570"/>
                  </a:cubicBezTo>
                  <a:cubicBezTo>
                    <a:pt x="281" y="536"/>
                    <a:pt x="425" y="468"/>
                    <a:pt x="493" y="391"/>
                  </a:cubicBezTo>
                  <a:cubicBezTo>
                    <a:pt x="561" y="323"/>
                    <a:pt x="705" y="255"/>
                    <a:pt x="739" y="145"/>
                  </a:cubicBezTo>
                  <a:cubicBezTo>
                    <a:pt x="773" y="111"/>
                    <a:pt x="739" y="0"/>
                    <a:pt x="67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60"/>
            <p:cNvSpPr/>
            <p:nvPr/>
          </p:nvSpPr>
          <p:spPr>
            <a:xfrm>
              <a:off x="2201675" y="2583266"/>
              <a:ext cx="25720" cy="15077"/>
            </a:xfrm>
            <a:custGeom>
              <a:avLst/>
              <a:gdLst/>
              <a:ahLst/>
              <a:cxnLst/>
              <a:rect l="l" t="t" r="r" b="b"/>
              <a:pathLst>
                <a:path w="783" h="459" extrusionOk="0">
                  <a:moveTo>
                    <a:pt x="638" y="0"/>
                  </a:moveTo>
                  <a:cubicBezTo>
                    <a:pt x="536" y="0"/>
                    <a:pt x="468" y="77"/>
                    <a:pt x="391" y="111"/>
                  </a:cubicBezTo>
                  <a:cubicBezTo>
                    <a:pt x="289" y="179"/>
                    <a:pt x="179" y="247"/>
                    <a:pt x="111" y="289"/>
                  </a:cubicBezTo>
                  <a:cubicBezTo>
                    <a:pt x="1" y="323"/>
                    <a:pt x="77" y="459"/>
                    <a:pt x="145" y="459"/>
                  </a:cubicBezTo>
                  <a:lnTo>
                    <a:pt x="179" y="459"/>
                  </a:lnTo>
                  <a:cubicBezTo>
                    <a:pt x="357" y="391"/>
                    <a:pt x="680" y="357"/>
                    <a:pt x="748" y="145"/>
                  </a:cubicBezTo>
                  <a:cubicBezTo>
                    <a:pt x="782" y="77"/>
                    <a:pt x="714" y="0"/>
                    <a:pt x="68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60"/>
            <p:cNvSpPr/>
            <p:nvPr/>
          </p:nvSpPr>
          <p:spPr>
            <a:xfrm>
              <a:off x="2237938" y="2543915"/>
              <a:ext cx="16227" cy="12581"/>
            </a:xfrm>
            <a:custGeom>
              <a:avLst/>
              <a:gdLst/>
              <a:ahLst/>
              <a:cxnLst/>
              <a:rect l="l" t="t" r="r" b="b"/>
              <a:pathLst>
                <a:path w="494" h="383" extrusionOk="0">
                  <a:moveTo>
                    <a:pt x="349" y="1"/>
                  </a:moveTo>
                  <a:cubicBezTo>
                    <a:pt x="349" y="1"/>
                    <a:pt x="349" y="34"/>
                    <a:pt x="315" y="34"/>
                  </a:cubicBezTo>
                  <a:cubicBezTo>
                    <a:pt x="247" y="68"/>
                    <a:pt x="137" y="136"/>
                    <a:pt x="69" y="247"/>
                  </a:cubicBezTo>
                  <a:cubicBezTo>
                    <a:pt x="1" y="281"/>
                    <a:pt x="69" y="383"/>
                    <a:pt x="103" y="383"/>
                  </a:cubicBezTo>
                  <a:cubicBezTo>
                    <a:pt x="137" y="383"/>
                    <a:pt x="137" y="349"/>
                    <a:pt x="171" y="349"/>
                  </a:cubicBezTo>
                  <a:cubicBezTo>
                    <a:pt x="247" y="281"/>
                    <a:pt x="349" y="213"/>
                    <a:pt x="426" y="136"/>
                  </a:cubicBezTo>
                  <a:cubicBezTo>
                    <a:pt x="494" y="68"/>
                    <a:pt x="426" y="1"/>
                    <a:pt x="34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60"/>
            <p:cNvSpPr/>
            <p:nvPr/>
          </p:nvSpPr>
          <p:spPr>
            <a:xfrm>
              <a:off x="2201675" y="2504301"/>
              <a:ext cx="22369" cy="17311"/>
            </a:xfrm>
            <a:custGeom>
              <a:avLst/>
              <a:gdLst/>
              <a:ahLst/>
              <a:cxnLst/>
              <a:rect l="l" t="t" r="r" b="b"/>
              <a:pathLst>
                <a:path w="681" h="527" extrusionOk="0">
                  <a:moveTo>
                    <a:pt x="570" y="0"/>
                  </a:moveTo>
                  <a:lnTo>
                    <a:pt x="536" y="0"/>
                  </a:lnTo>
                  <a:cubicBezTo>
                    <a:pt x="425" y="34"/>
                    <a:pt x="357" y="102"/>
                    <a:pt x="289" y="179"/>
                  </a:cubicBezTo>
                  <a:cubicBezTo>
                    <a:pt x="213" y="247"/>
                    <a:pt x="111" y="315"/>
                    <a:pt x="43" y="391"/>
                  </a:cubicBezTo>
                  <a:cubicBezTo>
                    <a:pt x="1" y="459"/>
                    <a:pt x="43" y="527"/>
                    <a:pt x="111" y="527"/>
                  </a:cubicBezTo>
                  <a:lnTo>
                    <a:pt x="145" y="527"/>
                  </a:lnTo>
                  <a:cubicBezTo>
                    <a:pt x="255" y="459"/>
                    <a:pt x="357" y="425"/>
                    <a:pt x="425" y="357"/>
                  </a:cubicBezTo>
                  <a:cubicBezTo>
                    <a:pt x="536" y="281"/>
                    <a:pt x="604" y="247"/>
                    <a:pt x="638" y="145"/>
                  </a:cubicBezTo>
                  <a:cubicBezTo>
                    <a:pt x="680" y="68"/>
                    <a:pt x="604" y="0"/>
                    <a:pt x="57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60"/>
            <p:cNvSpPr/>
            <p:nvPr/>
          </p:nvSpPr>
          <p:spPr>
            <a:xfrm>
              <a:off x="2199441" y="2451844"/>
              <a:ext cx="26836" cy="17606"/>
            </a:xfrm>
            <a:custGeom>
              <a:avLst/>
              <a:gdLst/>
              <a:ahLst/>
              <a:cxnLst/>
              <a:rect l="l" t="t" r="r" b="b"/>
              <a:pathLst>
                <a:path w="817" h="536" extrusionOk="0">
                  <a:moveTo>
                    <a:pt x="706" y="0"/>
                  </a:moveTo>
                  <a:cubicBezTo>
                    <a:pt x="672" y="0"/>
                    <a:pt x="672" y="0"/>
                    <a:pt x="638" y="43"/>
                  </a:cubicBezTo>
                  <a:cubicBezTo>
                    <a:pt x="604" y="43"/>
                    <a:pt x="570" y="77"/>
                    <a:pt x="536" y="77"/>
                  </a:cubicBezTo>
                  <a:cubicBezTo>
                    <a:pt x="493" y="111"/>
                    <a:pt x="459" y="145"/>
                    <a:pt x="391" y="179"/>
                  </a:cubicBezTo>
                  <a:cubicBezTo>
                    <a:pt x="323" y="213"/>
                    <a:pt x="213" y="289"/>
                    <a:pt x="145" y="323"/>
                  </a:cubicBezTo>
                  <a:cubicBezTo>
                    <a:pt x="1" y="357"/>
                    <a:pt x="35" y="535"/>
                    <a:pt x="145" y="535"/>
                  </a:cubicBezTo>
                  <a:cubicBezTo>
                    <a:pt x="179" y="535"/>
                    <a:pt x="179" y="535"/>
                    <a:pt x="179" y="501"/>
                  </a:cubicBezTo>
                  <a:cubicBezTo>
                    <a:pt x="281" y="501"/>
                    <a:pt x="425" y="467"/>
                    <a:pt x="536" y="391"/>
                  </a:cubicBezTo>
                  <a:cubicBezTo>
                    <a:pt x="570" y="357"/>
                    <a:pt x="638" y="323"/>
                    <a:pt x="672" y="289"/>
                  </a:cubicBezTo>
                  <a:cubicBezTo>
                    <a:pt x="706" y="255"/>
                    <a:pt x="748" y="213"/>
                    <a:pt x="782" y="145"/>
                  </a:cubicBezTo>
                  <a:cubicBezTo>
                    <a:pt x="816" y="77"/>
                    <a:pt x="782" y="0"/>
                    <a:pt x="706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60"/>
            <p:cNvSpPr/>
            <p:nvPr/>
          </p:nvSpPr>
          <p:spPr>
            <a:xfrm>
              <a:off x="2134436" y="2503184"/>
              <a:ext cx="31271" cy="18427"/>
            </a:xfrm>
            <a:custGeom>
              <a:avLst/>
              <a:gdLst/>
              <a:ahLst/>
              <a:cxnLst/>
              <a:rect l="l" t="t" r="r" b="b"/>
              <a:pathLst>
                <a:path w="952" h="561" extrusionOk="0">
                  <a:moveTo>
                    <a:pt x="816" y="0"/>
                  </a:moveTo>
                  <a:lnTo>
                    <a:pt x="773" y="0"/>
                  </a:lnTo>
                  <a:cubicBezTo>
                    <a:pt x="493" y="102"/>
                    <a:pt x="315" y="247"/>
                    <a:pt x="68" y="391"/>
                  </a:cubicBezTo>
                  <a:cubicBezTo>
                    <a:pt x="0" y="425"/>
                    <a:pt x="34" y="561"/>
                    <a:pt x="136" y="561"/>
                  </a:cubicBezTo>
                  <a:lnTo>
                    <a:pt x="179" y="561"/>
                  </a:lnTo>
                  <a:cubicBezTo>
                    <a:pt x="425" y="527"/>
                    <a:pt x="705" y="425"/>
                    <a:pt x="884" y="213"/>
                  </a:cubicBezTo>
                  <a:cubicBezTo>
                    <a:pt x="952" y="136"/>
                    <a:pt x="884" y="0"/>
                    <a:pt x="816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60"/>
            <p:cNvSpPr/>
            <p:nvPr/>
          </p:nvSpPr>
          <p:spPr>
            <a:xfrm>
              <a:off x="2098435" y="2474147"/>
              <a:ext cx="15110" cy="15110"/>
            </a:xfrm>
            <a:custGeom>
              <a:avLst/>
              <a:gdLst/>
              <a:ahLst/>
              <a:cxnLst/>
              <a:rect l="l" t="t" r="r" b="b"/>
              <a:pathLst>
                <a:path w="460" h="460" extrusionOk="0">
                  <a:moveTo>
                    <a:pt x="349" y="1"/>
                  </a:moveTo>
                  <a:lnTo>
                    <a:pt x="315" y="1"/>
                  </a:lnTo>
                  <a:lnTo>
                    <a:pt x="170" y="137"/>
                  </a:lnTo>
                  <a:cubicBezTo>
                    <a:pt x="102" y="171"/>
                    <a:pt x="34" y="247"/>
                    <a:pt x="0" y="315"/>
                  </a:cubicBezTo>
                  <a:cubicBezTo>
                    <a:pt x="0" y="383"/>
                    <a:pt x="34" y="460"/>
                    <a:pt x="102" y="460"/>
                  </a:cubicBezTo>
                  <a:lnTo>
                    <a:pt x="136" y="460"/>
                  </a:lnTo>
                  <a:cubicBezTo>
                    <a:pt x="213" y="426"/>
                    <a:pt x="281" y="349"/>
                    <a:pt x="315" y="281"/>
                  </a:cubicBezTo>
                  <a:cubicBezTo>
                    <a:pt x="349" y="247"/>
                    <a:pt x="383" y="171"/>
                    <a:pt x="425" y="103"/>
                  </a:cubicBezTo>
                  <a:cubicBezTo>
                    <a:pt x="459" y="69"/>
                    <a:pt x="425" y="1"/>
                    <a:pt x="34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60"/>
            <p:cNvSpPr/>
            <p:nvPr/>
          </p:nvSpPr>
          <p:spPr>
            <a:xfrm>
              <a:off x="2119359" y="2429803"/>
              <a:ext cx="22074" cy="16489"/>
            </a:xfrm>
            <a:custGeom>
              <a:avLst/>
              <a:gdLst/>
              <a:ahLst/>
              <a:cxnLst/>
              <a:rect l="l" t="t" r="r" b="b"/>
              <a:pathLst>
                <a:path w="672" h="502" extrusionOk="0">
                  <a:moveTo>
                    <a:pt x="561" y="0"/>
                  </a:moveTo>
                  <a:lnTo>
                    <a:pt x="561" y="0"/>
                  </a:lnTo>
                  <a:cubicBezTo>
                    <a:pt x="349" y="34"/>
                    <a:pt x="213" y="212"/>
                    <a:pt x="69" y="323"/>
                  </a:cubicBezTo>
                  <a:cubicBezTo>
                    <a:pt x="1" y="391"/>
                    <a:pt x="35" y="501"/>
                    <a:pt x="137" y="501"/>
                  </a:cubicBezTo>
                  <a:lnTo>
                    <a:pt x="171" y="501"/>
                  </a:lnTo>
                  <a:cubicBezTo>
                    <a:pt x="315" y="391"/>
                    <a:pt x="527" y="289"/>
                    <a:pt x="638" y="111"/>
                  </a:cubicBezTo>
                  <a:cubicBezTo>
                    <a:pt x="672" y="77"/>
                    <a:pt x="638" y="0"/>
                    <a:pt x="56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60"/>
            <p:cNvSpPr/>
            <p:nvPr/>
          </p:nvSpPr>
          <p:spPr>
            <a:xfrm>
              <a:off x="2141400" y="2456574"/>
              <a:ext cx="18460" cy="13993"/>
            </a:xfrm>
            <a:custGeom>
              <a:avLst/>
              <a:gdLst/>
              <a:ahLst/>
              <a:cxnLst/>
              <a:rect l="l" t="t" r="r" b="b"/>
              <a:pathLst>
                <a:path w="562" h="426" extrusionOk="0">
                  <a:moveTo>
                    <a:pt x="459" y="1"/>
                  </a:moveTo>
                  <a:cubicBezTo>
                    <a:pt x="391" y="1"/>
                    <a:pt x="315" y="69"/>
                    <a:pt x="281" y="111"/>
                  </a:cubicBezTo>
                  <a:cubicBezTo>
                    <a:pt x="213" y="179"/>
                    <a:pt x="137" y="213"/>
                    <a:pt x="69" y="247"/>
                  </a:cubicBezTo>
                  <a:cubicBezTo>
                    <a:pt x="35" y="247"/>
                    <a:pt x="1" y="323"/>
                    <a:pt x="35" y="357"/>
                  </a:cubicBezTo>
                  <a:cubicBezTo>
                    <a:pt x="69" y="425"/>
                    <a:pt x="103" y="425"/>
                    <a:pt x="137" y="425"/>
                  </a:cubicBezTo>
                  <a:lnTo>
                    <a:pt x="137" y="425"/>
                  </a:lnTo>
                  <a:cubicBezTo>
                    <a:pt x="247" y="425"/>
                    <a:pt x="349" y="391"/>
                    <a:pt x="425" y="323"/>
                  </a:cubicBezTo>
                  <a:cubicBezTo>
                    <a:pt x="493" y="281"/>
                    <a:pt x="561" y="179"/>
                    <a:pt x="561" y="69"/>
                  </a:cubicBezTo>
                  <a:cubicBezTo>
                    <a:pt x="527" y="35"/>
                    <a:pt x="493" y="1"/>
                    <a:pt x="45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60"/>
            <p:cNvSpPr/>
            <p:nvPr/>
          </p:nvSpPr>
          <p:spPr>
            <a:xfrm>
              <a:off x="2035663" y="2471651"/>
              <a:ext cx="24307" cy="13993"/>
            </a:xfrm>
            <a:custGeom>
              <a:avLst/>
              <a:gdLst/>
              <a:ahLst/>
              <a:cxnLst/>
              <a:rect l="l" t="t" r="r" b="b"/>
              <a:pathLst>
                <a:path w="740" h="426" extrusionOk="0">
                  <a:moveTo>
                    <a:pt x="595" y="0"/>
                  </a:moveTo>
                  <a:cubicBezTo>
                    <a:pt x="493" y="0"/>
                    <a:pt x="459" y="34"/>
                    <a:pt x="348" y="77"/>
                  </a:cubicBezTo>
                  <a:lnTo>
                    <a:pt x="102" y="213"/>
                  </a:lnTo>
                  <a:cubicBezTo>
                    <a:pt x="0" y="289"/>
                    <a:pt x="68" y="425"/>
                    <a:pt x="170" y="425"/>
                  </a:cubicBezTo>
                  <a:lnTo>
                    <a:pt x="170" y="425"/>
                  </a:lnTo>
                  <a:cubicBezTo>
                    <a:pt x="280" y="391"/>
                    <a:pt x="382" y="357"/>
                    <a:pt x="459" y="323"/>
                  </a:cubicBezTo>
                  <a:cubicBezTo>
                    <a:pt x="561" y="289"/>
                    <a:pt x="671" y="289"/>
                    <a:pt x="705" y="179"/>
                  </a:cubicBezTo>
                  <a:cubicBezTo>
                    <a:pt x="739" y="111"/>
                    <a:pt x="705" y="34"/>
                    <a:pt x="63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60"/>
            <p:cNvSpPr/>
            <p:nvPr/>
          </p:nvSpPr>
          <p:spPr>
            <a:xfrm>
              <a:off x="2013327" y="2518228"/>
              <a:ext cx="27953" cy="17343"/>
            </a:xfrm>
            <a:custGeom>
              <a:avLst/>
              <a:gdLst/>
              <a:ahLst/>
              <a:cxnLst/>
              <a:rect l="l" t="t" r="r" b="b"/>
              <a:pathLst>
                <a:path w="851" h="528" extrusionOk="0">
                  <a:moveTo>
                    <a:pt x="680" y="1"/>
                  </a:moveTo>
                  <a:cubicBezTo>
                    <a:pt x="638" y="1"/>
                    <a:pt x="638" y="1"/>
                    <a:pt x="604" y="35"/>
                  </a:cubicBezTo>
                  <a:cubicBezTo>
                    <a:pt x="536" y="103"/>
                    <a:pt x="425" y="145"/>
                    <a:pt x="357" y="213"/>
                  </a:cubicBezTo>
                  <a:cubicBezTo>
                    <a:pt x="289" y="247"/>
                    <a:pt x="179" y="315"/>
                    <a:pt x="77" y="358"/>
                  </a:cubicBezTo>
                  <a:cubicBezTo>
                    <a:pt x="1" y="426"/>
                    <a:pt x="43" y="528"/>
                    <a:pt x="145" y="528"/>
                  </a:cubicBezTo>
                  <a:lnTo>
                    <a:pt x="145" y="528"/>
                  </a:lnTo>
                  <a:cubicBezTo>
                    <a:pt x="255" y="494"/>
                    <a:pt x="357" y="460"/>
                    <a:pt x="468" y="426"/>
                  </a:cubicBezTo>
                  <a:cubicBezTo>
                    <a:pt x="570" y="358"/>
                    <a:pt x="680" y="281"/>
                    <a:pt x="748" y="213"/>
                  </a:cubicBezTo>
                  <a:cubicBezTo>
                    <a:pt x="850" y="145"/>
                    <a:pt x="748" y="1"/>
                    <a:pt x="680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60"/>
            <p:cNvSpPr/>
            <p:nvPr/>
          </p:nvSpPr>
          <p:spPr>
            <a:xfrm>
              <a:off x="1973976" y="2503184"/>
              <a:ext cx="18460" cy="13960"/>
            </a:xfrm>
            <a:custGeom>
              <a:avLst/>
              <a:gdLst/>
              <a:ahLst/>
              <a:cxnLst/>
              <a:rect l="l" t="t" r="r" b="b"/>
              <a:pathLst>
                <a:path w="562" h="425" extrusionOk="0">
                  <a:moveTo>
                    <a:pt x="460" y="0"/>
                  </a:moveTo>
                  <a:lnTo>
                    <a:pt x="426" y="0"/>
                  </a:lnTo>
                  <a:cubicBezTo>
                    <a:pt x="349" y="0"/>
                    <a:pt x="281" y="68"/>
                    <a:pt x="247" y="102"/>
                  </a:cubicBezTo>
                  <a:cubicBezTo>
                    <a:pt x="179" y="179"/>
                    <a:pt x="103" y="213"/>
                    <a:pt x="69" y="281"/>
                  </a:cubicBezTo>
                  <a:cubicBezTo>
                    <a:pt x="1" y="315"/>
                    <a:pt x="35" y="425"/>
                    <a:pt x="137" y="425"/>
                  </a:cubicBezTo>
                  <a:lnTo>
                    <a:pt x="179" y="425"/>
                  </a:lnTo>
                  <a:cubicBezTo>
                    <a:pt x="247" y="391"/>
                    <a:pt x="315" y="315"/>
                    <a:pt x="349" y="281"/>
                  </a:cubicBezTo>
                  <a:cubicBezTo>
                    <a:pt x="426" y="247"/>
                    <a:pt x="493" y="213"/>
                    <a:pt x="527" y="136"/>
                  </a:cubicBezTo>
                  <a:cubicBezTo>
                    <a:pt x="561" y="68"/>
                    <a:pt x="527" y="0"/>
                    <a:pt x="46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60"/>
            <p:cNvSpPr/>
            <p:nvPr/>
          </p:nvSpPr>
          <p:spPr>
            <a:xfrm>
              <a:off x="1948322" y="2542535"/>
              <a:ext cx="23190" cy="15373"/>
            </a:xfrm>
            <a:custGeom>
              <a:avLst/>
              <a:gdLst/>
              <a:ahLst/>
              <a:cxnLst/>
              <a:rect l="l" t="t" r="r" b="b"/>
              <a:pathLst>
                <a:path w="706" h="468" extrusionOk="0">
                  <a:moveTo>
                    <a:pt x="569" y="0"/>
                  </a:moveTo>
                  <a:cubicBezTo>
                    <a:pt x="493" y="0"/>
                    <a:pt x="425" y="43"/>
                    <a:pt x="357" y="110"/>
                  </a:cubicBezTo>
                  <a:cubicBezTo>
                    <a:pt x="247" y="144"/>
                    <a:pt x="179" y="212"/>
                    <a:pt x="111" y="289"/>
                  </a:cubicBezTo>
                  <a:cubicBezTo>
                    <a:pt x="0" y="323"/>
                    <a:pt x="68" y="467"/>
                    <a:pt x="145" y="467"/>
                  </a:cubicBezTo>
                  <a:cubicBezTo>
                    <a:pt x="145" y="467"/>
                    <a:pt x="179" y="467"/>
                    <a:pt x="179" y="425"/>
                  </a:cubicBezTo>
                  <a:cubicBezTo>
                    <a:pt x="281" y="391"/>
                    <a:pt x="357" y="357"/>
                    <a:pt x="459" y="289"/>
                  </a:cubicBezTo>
                  <a:cubicBezTo>
                    <a:pt x="535" y="255"/>
                    <a:pt x="637" y="212"/>
                    <a:pt x="671" y="110"/>
                  </a:cubicBezTo>
                  <a:cubicBezTo>
                    <a:pt x="705" y="76"/>
                    <a:pt x="671" y="0"/>
                    <a:pt x="60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60"/>
            <p:cNvSpPr/>
            <p:nvPr/>
          </p:nvSpPr>
          <p:spPr>
            <a:xfrm>
              <a:off x="1920402" y="2589113"/>
              <a:ext cx="16227" cy="10643"/>
            </a:xfrm>
            <a:custGeom>
              <a:avLst/>
              <a:gdLst/>
              <a:ahLst/>
              <a:cxnLst/>
              <a:rect l="l" t="t" r="r" b="b"/>
              <a:pathLst>
                <a:path w="494" h="324" extrusionOk="0">
                  <a:moveTo>
                    <a:pt x="426" y="1"/>
                  </a:moveTo>
                  <a:lnTo>
                    <a:pt x="426" y="1"/>
                  </a:lnTo>
                  <a:cubicBezTo>
                    <a:pt x="281" y="1"/>
                    <a:pt x="213" y="69"/>
                    <a:pt x="111" y="145"/>
                  </a:cubicBezTo>
                  <a:cubicBezTo>
                    <a:pt x="1" y="213"/>
                    <a:pt x="69" y="323"/>
                    <a:pt x="145" y="323"/>
                  </a:cubicBezTo>
                  <a:lnTo>
                    <a:pt x="213" y="323"/>
                  </a:lnTo>
                  <a:cubicBezTo>
                    <a:pt x="324" y="247"/>
                    <a:pt x="426" y="213"/>
                    <a:pt x="493" y="111"/>
                  </a:cubicBezTo>
                  <a:cubicBezTo>
                    <a:pt x="493" y="35"/>
                    <a:pt x="459" y="1"/>
                    <a:pt x="42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60"/>
            <p:cNvSpPr/>
            <p:nvPr/>
          </p:nvSpPr>
          <p:spPr>
            <a:xfrm>
              <a:off x="1880788" y="2575153"/>
              <a:ext cx="24603" cy="18756"/>
            </a:xfrm>
            <a:custGeom>
              <a:avLst/>
              <a:gdLst/>
              <a:ahLst/>
              <a:cxnLst/>
              <a:rect l="l" t="t" r="r" b="b"/>
              <a:pathLst>
                <a:path w="749" h="571" extrusionOk="0">
                  <a:moveTo>
                    <a:pt x="638" y="1"/>
                  </a:moveTo>
                  <a:cubicBezTo>
                    <a:pt x="604" y="1"/>
                    <a:pt x="570" y="35"/>
                    <a:pt x="536" y="35"/>
                  </a:cubicBezTo>
                  <a:cubicBezTo>
                    <a:pt x="468" y="69"/>
                    <a:pt x="391" y="69"/>
                    <a:pt x="357" y="111"/>
                  </a:cubicBezTo>
                  <a:cubicBezTo>
                    <a:pt x="255" y="213"/>
                    <a:pt x="179" y="281"/>
                    <a:pt x="77" y="358"/>
                  </a:cubicBezTo>
                  <a:cubicBezTo>
                    <a:pt x="1" y="426"/>
                    <a:pt x="77" y="570"/>
                    <a:pt x="179" y="570"/>
                  </a:cubicBezTo>
                  <a:cubicBezTo>
                    <a:pt x="213" y="570"/>
                    <a:pt x="213" y="570"/>
                    <a:pt x="255" y="536"/>
                  </a:cubicBezTo>
                  <a:cubicBezTo>
                    <a:pt x="323" y="494"/>
                    <a:pt x="425" y="426"/>
                    <a:pt x="536" y="358"/>
                  </a:cubicBezTo>
                  <a:cubicBezTo>
                    <a:pt x="604" y="324"/>
                    <a:pt x="714" y="213"/>
                    <a:pt x="714" y="111"/>
                  </a:cubicBezTo>
                  <a:cubicBezTo>
                    <a:pt x="748" y="69"/>
                    <a:pt x="714" y="35"/>
                    <a:pt x="63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60"/>
            <p:cNvSpPr/>
            <p:nvPr/>
          </p:nvSpPr>
          <p:spPr>
            <a:xfrm>
              <a:off x="1855396" y="2613683"/>
              <a:ext cx="16227" cy="11464"/>
            </a:xfrm>
            <a:custGeom>
              <a:avLst/>
              <a:gdLst/>
              <a:ahLst/>
              <a:cxnLst/>
              <a:rect l="l" t="t" r="r" b="b"/>
              <a:pathLst>
                <a:path w="494" h="349" extrusionOk="0">
                  <a:moveTo>
                    <a:pt x="349" y="0"/>
                  </a:moveTo>
                  <a:cubicBezTo>
                    <a:pt x="281" y="0"/>
                    <a:pt x="247" y="68"/>
                    <a:pt x="179" y="102"/>
                  </a:cubicBezTo>
                  <a:cubicBezTo>
                    <a:pt x="136" y="136"/>
                    <a:pt x="68" y="170"/>
                    <a:pt x="34" y="247"/>
                  </a:cubicBezTo>
                  <a:cubicBezTo>
                    <a:pt x="0" y="281"/>
                    <a:pt x="34" y="349"/>
                    <a:pt x="68" y="349"/>
                  </a:cubicBezTo>
                  <a:lnTo>
                    <a:pt x="102" y="349"/>
                  </a:lnTo>
                  <a:cubicBezTo>
                    <a:pt x="179" y="315"/>
                    <a:pt x="247" y="315"/>
                    <a:pt x="281" y="281"/>
                  </a:cubicBezTo>
                  <a:cubicBezTo>
                    <a:pt x="349" y="247"/>
                    <a:pt x="425" y="213"/>
                    <a:pt x="459" y="136"/>
                  </a:cubicBezTo>
                  <a:cubicBezTo>
                    <a:pt x="493" y="68"/>
                    <a:pt x="459" y="0"/>
                    <a:pt x="39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60"/>
            <p:cNvSpPr/>
            <p:nvPr/>
          </p:nvSpPr>
          <p:spPr>
            <a:xfrm>
              <a:off x="1736817" y="2556463"/>
              <a:ext cx="10347" cy="17606"/>
            </a:xfrm>
            <a:custGeom>
              <a:avLst/>
              <a:gdLst/>
              <a:ahLst/>
              <a:cxnLst/>
              <a:rect l="l" t="t" r="r" b="b"/>
              <a:pathLst>
                <a:path w="315" h="536" extrusionOk="0">
                  <a:moveTo>
                    <a:pt x="213" y="1"/>
                  </a:moveTo>
                  <a:cubicBezTo>
                    <a:pt x="179" y="1"/>
                    <a:pt x="179" y="1"/>
                    <a:pt x="179" y="43"/>
                  </a:cubicBezTo>
                  <a:cubicBezTo>
                    <a:pt x="136" y="111"/>
                    <a:pt x="102" y="179"/>
                    <a:pt x="68" y="256"/>
                  </a:cubicBezTo>
                  <a:cubicBezTo>
                    <a:pt x="34" y="324"/>
                    <a:pt x="0" y="358"/>
                    <a:pt x="0" y="468"/>
                  </a:cubicBezTo>
                  <a:cubicBezTo>
                    <a:pt x="34" y="536"/>
                    <a:pt x="68" y="536"/>
                    <a:pt x="102" y="536"/>
                  </a:cubicBezTo>
                  <a:lnTo>
                    <a:pt x="136" y="536"/>
                  </a:lnTo>
                  <a:cubicBezTo>
                    <a:pt x="247" y="536"/>
                    <a:pt x="280" y="392"/>
                    <a:pt x="280" y="290"/>
                  </a:cubicBezTo>
                  <a:cubicBezTo>
                    <a:pt x="314" y="179"/>
                    <a:pt x="280" y="111"/>
                    <a:pt x="247" y="43"/>
                  </a:cubicBezTo>
                  <a:cubicBezTo>
                    <a:pt x="247" y="1"/>
                    <a:pt x="247" y="1"/>
                    <a:pt x="21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60"/>
            <p:cNvSpPr/>
            <p:nvPr/>
          </p:nvSpPr>
          <p:spPr>
            <a:xfrm>
              <a:off x="1762208" y="2539185"/>
              <a:ext cx="11727" cy="17311"/>
            </a:xfrm>
            <a:custGeom>
              <a:avLst/>
              <a:gdLst/>
              <a:ahLst/>
              <a:cxnLst/>
              <a:rect l="l" t="t" r="r" b="b"/>
              <a:pathLst>
                <a:path w="357" h="527" extrusionOk="0">
                  <a:moveTo>
                    <a:pt x="289" y="0"/>
                  </a:moveTo>
                  <a:cubicBezTo>
                    <a:pt x="213" y="0"/>
                    <a:pt x="179" y="34"/>
                    <a:pt x="179" y="68"/>
                  </a:cubicBezTo>
                  <a:cubicBezTo>
                    <a:pt x="179" y="178"/>
                    <a:pt x="111" y="246"/>
                    <a:pt x="77" y="280"/>
                  </a:cubicBezTo>
                  <a:cubicBezTo>
                    <a:pt x="43" y="314"/>
                    <a:pt x="0" y="391"/>
                    <a:pt x="43" y="425"/>
                  </a:cubicBezTo>
                  <a:cubicBezTo>
                    <a:pt x="43" y="459"/>
                    <a:pt x="77" y="493"/>
                    <a:pt x="111" y="493"/>
                  </a:cubicBezTo>
                  <a:lnTo>
                    <a:pt x="145" y="527"/>
                  </a:lnTo>
                  <a:cubicBezTo>
                    <a:pt x="213" y="527"/>
                    <a:pt x="255" y="493"/>
                    <a:pt x="289" y="459"/>
                  </a:cubicBezTo>
                  <a:cubicBezTo>
                    <a:pt x="357" y="314"/>
                    <a:pt x="357" y="212"/>
                    <a:pt x="357" y="68"/>
                  </a:cubicBezTo>
                  <a:cubicBezTo>
                    <a:pt x="323" y="34"/>
                    <a:pt x="323" y="0"/>
                    <a:pt x="28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60"/>
            <p:cNvSpPr/>
            <p:nvPr/>
          </p:nvSpPr>
          <p:spPr>
            <a:xfrm>
              <a:off x="1739051" y="2492574"/>
              <a:ext cx="16194" cy="25687"/>
            </a:xfrm>
            <a:custGeom>
              <a:avLst/>
              <a:gdLst/>
              <a:ahLst/>
              <a:cxnLst/>
              <a:rect l="l" t="t" r="r" b="b"/>
              <a:pathLst>
                <a:path w="493" h="782" extrusionOk="0">
                  <a:moveTo>
                    <a:pt x="357" y="0"/>
                  </a:moveTo>
                  <a:cubicBezTo>
                    <a:pt x="323" y="0"/>
                    <a:pt x="280" y="0"/>
                    <a:pt x="280" y="34"/>
                  </a:cubicBezTo>
                  <a:cubicBezTo>
                    <a:pt x="212" y="145"/>
                    <a:pt x="179" y="247"/>
                    <a:pt x="111" y="357"/>
                  </a:cubicBezTo>
                  <a:cubicBezTo>
                    <a:pt x="68" y="459"/>
                    <a:pt x="0" y="570"/>
                    <a:pt x="0" y="714"/>
                  </a:cubicBezTo>
                  <a:cubicBezTo>
                    <a:pt x="34" y="782"/>
                    <a:pt x="68" y="782"/>
                    <a:pt x="145" y="782"/>
                  </a:cubicBezTo>
                  <a:lnTo>
                    <a:pt x="212" y="782"/>
                  </a:lnTo>
                  <a:cubicBezTo>
                    <a:pt x="323" y="748"/>
                    <a:pt x="357" y="604"/>
                    <a:pt x="391" y="502"/>
                  </a:cubicBezTo>
                  <a:cubicBezTo>
                    <a:pt x="425" y="357"/>
                    <a:pt x="459" y="247"/>
                    <a:pt x="493" y="145"/>
                  </a:cubicBezTo>
                  <a:cubicBezTo>
                    <a:pt x="493" y="34"/>
                    <a:pt x="425" y="0"/>
                    <a:pt x="35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60"/>
            <p:cNvSpPr/>
            <p:nvPr/>
          </p:nvSpPr>
          <p:spPr>
            <a:xfrm>
              <a:off x="1795975" y="2442613"/>
              <a:ext cx="1150" cy="115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34" y="1"/>
                  </a:moveTo>
                  <a:cubicBezTo>
                    <a:pt x="0" y="1"/>
                    <a:pt x="0" y="35"/>
                    <a:pt x="34" y="35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60"/>
            <p:cNvSpPr/>
            <p:nvPr/>
          </p:nvSpPr>
          <p:spPr>
            <a:xfrm>
              <a:off x="1672896" y="2229992"/>
              <a:ext cx="13993" cy="25424"/>
            </a:xfrm>
            <a:custGeom>
              <a:avLst/>
              <a:gdLst/>
              <a:ahLst/>
              <a:cxnLst/>
              <a:rect l="l" t="t" r="r" b="b"/>
              <a:pathLst>
                <a:path w="426" h="774" extrusionOk="0">
                  <a:moveTo>
                    <a:pt x="315" y="1"/>
                  </a:moveTo>
                  <a:cubicBezTo>
                    <a:pt x="281" y="1"/>
                    <a:pt x="247" y="35"/>
                    <a:pt x="247" y="69"/>
                  </a:cubicBezTo>
                  <a:cubicBezTo>
                    <a:pt x="171" y="171"/>
                    <a:pt x="137" y="281"/>
                    <a:pt x="69" y="383"/>
                  </a:cubicBezTo>
                  <a:cubicBezTo>
                    <a:pt x="35" y="494"/>
                    <a:pt x="1" y="595"/>
                    <a:pt x="1" y="706"/>
                  </a:cubicBezTo>
                  <a:cubicBezTo>
                    <a:pt x="1" y="740"/>
                    <a:pt x="35" y="774"/>
                    <a:pt x="69" y="774"/>
                  </a:cubicBezTo>
                  <a:lnTo>
                    <a:pt x="103" y="774"/>
                  </a:lnTo>
                  <a:cubicBezTo>
                    <a:pt x="349" y="672"/>
                    <a:pt x="383" y="315"/>
                    <a:pt x="383" y="103"/>
                  </a:cubicBezTo>
                  <a:cubicBezTo>
                    <a:pt x="426" y="35"/>
                    <a:pt x="349" y="1"/>
                    <a:pt x="31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60"/>
            <p:cNvSpPr/>
            <p:nvPr/>
          </p:nvSpPr>
          <p:spPr>
            <a:xfrm>
              <a:off x="1707780" y="2225261"/>
              <a:ext cx="12581" cy="23190"/>
            </a:xfrm>
            <a:custGeom>
              <a:avLst/>
              <a:gdLst/>
              <a:ahLst/>
              <a:cxnLst/>
              <a:rect l="l" t="t" r="r" b="b"/>
              <a:pathLst>
                <a:path w="383" h="706" extrusionOk="0">
                  <a:moveTo>
                    <a:pt x="247" y="0"/>
                  </a:moveTo>
                  <a:cubicBezTo>
                    <a:pt x="171" y="0"/>
                    <a:pt x="137" y="34"/>
                    <a:pt x="137" y="102"/>
                  </a:cubicBezTo>
                  <a:cubicBezTo>
                    <a:pt x="137" y="281"/>
                    <a:pt x="1" y="493"/>
                    <a:pt x="35" y="671"/>
                  </a:cubicBezTo>
                  <a:cubicBezTo>
                    <a:pt x="69" y="705"/>
                    <a:pt x="69" y="705"/>
                    <a:pt x="103" y="705"/>
                  </a:cubicBezTo>
                  <a:lnTo>
                    <a:pt x="137" y="705"/>
                  </a:lnTo>
                  <a:cubicBezTo>
                    <a:pt x="383" y="638"/>
                    <a:pt x="349" y="281"/>
                    <a:pt x="315" y="68"/>
                  </a:cubicBezTo>
                  <a:cubicBezTo>
                    <a:pt x="315" y="34"/>
                    <a:pt x="281" y="0"/>
                    <a:pt x="24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60"/>
            <p:cNvSpPr/>
            <p:nvPr/>
          </p:nvSpPr>
          <p:spPr>
            <a:xfrm>
              <a:off x="1722857" y="2170570"/>
              <a:ext cx="8113" cy="15110"/>
            </a:xfrm>
            <a:custGeom>
              <a:avLst/>
              <a:gdLst/>
              <a:ahLst/>
              <a:cxnLst/>
              <a:rect l="l" t="t" r="r" b="b"/>
              <a:pathLst>
                <a:path w="247" h="460" extrusionOk="0">
                  <a:moveTo>
                    <a:pt x="179" y="0"/>
                  </a:moveTo>
                  <a:lnTo>
                    <a:pt x="102" y="0"/>
                  </a:lnTo>
                  <a:cubicBezTo>
                    <a:pt x="102" y="68"/>
                    <a:pt x="68" y="145"/>
                    <a:pt x="68" y="213"/>
                  </a:cubicBezTo>
                  <a:cubicBezTo>
                    <a:pt x="34" y="281"/>
                    <a:pt x="0" y="357"/>
                    <a:pt x="34" y="425"/>
                  </a:cubicBezTo>
                  <a:cubicBezTo>
                    <a:pt x="34" y="459"/>
                    <a:pt x="68" y="459"/>
                    <a:pt x="102" y="459"/>
                  </a:cubicBezTo>
                  <a:lnTo>
                    <a:pt x="136" y="459"/>
                  </a:lnTo>
                  <a:cubicBezTo>
                    <a:pt x="247" y="425"/>
                    <a:pt x="247" y="323"/>
                    <a:pt x="247" y="247"/>
                  </a:cubicBezTo>
                  <a:cubicBezTo>
                    <a:pt x="247" y="145"/>
                    <a:pt x="247" y="68"/>
                    <a:pt x="21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60"/>
            <p:cNvSpPr/>
            <p:nvPr/>
          </p:nvSpPr>
          <p:spPr>
            <a:xfrm>
              <a:off x="1686856" y="2153260"/>
              <a:ext cx="6997" cy="17343"/>
            </a:xfrm>
            <a:custGeom>
              <a:avLst/>
              <a:gdLst/>
              <a:ahLst/>
              <a:cxnLst/>
              <a:rect l="l" t="t" r="r" b="b"/>
              <a:pathLst>
                <a:path w="213" h="528" extrusionOk="0">
                  <a:moveTo>
                    <a:pt x="103" y="1"/>
                  </a:moveTo>
                  <a:cubicBezTo>
                    <a:pt x="69" y="1"/>
                    <a:pt x="35" y="35"/>
                    <a:pt x="35" y="69"/>
                  </a:cubicBezTo>
                  <a:cubicBezTo>
                    <a:pt x="1" y="137"/>
                    <a:pt x="1" y="213"/>
                    <a:pt x="1" y="281"/>
                  </a:cubicBezTo>
                  <a:cubicBezTo>
                    <a:pt x="1" y="349"/>
                    <a:pt x="1" y="425"/>
                    <a:pt x="35" y="493"/>
                  </a:cubicBezTo>
                  <a:cubicBezTo>
                    <a:pt x="35" y="527"/>
                    <a:pt x="69" y="527"/>
                    <a:pt x="103" y="527"/>
                  </a:cubicBezTo>
                  <a:cubicBezTo>
                    <a:pt x="136" y="527"/>
                    <a:pt x="170" y="527"/>
                    <a:pt x="170" y="493"/>
                  </a:cubicBezTo>
                  <a:cubicBezTo>
                    <a:pt x="213" y="425"/>
                    <a:pt x="213" y="349"/>
                    <a:pt x="213" y="281"/>
                  </a:cubicBezTo>
                  <a:cubicBezTo>
                    <a:pt x="213" y="213"/>
                    <a:pt x="213" y="137"/>
                    <a:pt x="170" y="69"/>
                  </a:cubicBezTo>
                  <a:cubicBezTo>
                    <a:pt x="170" y="35"/>
                    <a:pt x="136" y="1"/>
                    <a:pt x="10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60"/>
            <p:cNvSpPr/>
            <p:nvPr/>
          </p:nvSpPr>
          <p:spPr>
            <a:xfrm>
              <a:off x="1622672" y="2239222"/>
              <a:ext cx="12876" cy="26804"/>
            </a:xfrm>
            <a:custGeom>
              <a:avLst/>
              <a:gdLst/>
              <a:ahLst/>
              <a:cxnLst/>
              <a:rect l="l" t="t" r="r" b="b"/>
              <a:pathLst>
                <a:path w="392" h="816" extrusionOk="0">
                  <a:moveTo>
                    <a:pt x="290" y="0"/>
                  </a:moveTo>
                  <a:cubicBezTo>
                    <a:pt x="256" y="0"/>
                    <a:pt x="213" y="0"/>
                    <a:pt x="213" y="34"/>
                  </a:cubicBezTo>
                  <a:cubicBezTo>
                    <a:pt x="179" y="179"/>
                    <a:pt x="145" y="314"/>
                    <a:pt x="111" y="425"/>
                  </a:cubicBezTo>
                  <a:cubicBezTo>
                    <a:pt x="77" y="527"/>
                    <a:pt x="1" y="603"/>
                    <a:pt x="43" y="739"/>
                  </a:cubicBezTo>
                  <a:cubicBezTo>
                    <a:pt x="43" y="782"/>
                    <a:pt x="77" y="816"/>
                    <a:pt x="111" y="816"/>
                  </a:cubicBezTo>
                  <a:lnTo>
                    <a:pt x="145" y="816"/>
                  </a:lnTo>
                  <a:cubicBezTo>
                    <a:pt x="392" y="705"/>
                    <a:pt x="392" y="314"/>
                    <a:pt x="358" y="68"/>
                  </a:cubicBezTo>
                  <a:cubicBezTo>
                    <a:pt x="358" y="34"/>
                    <a:pt x="324" y="0"/>
                    <a:pt x="29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60"/>
            <p:cNvSpPr/>
            <p:nvPr/>
          </p:nvSpPr>
          <p:spPr>
            <a:xfrm>
              <a:off x="1661202" y="2189261"/>
              <a:ext cx="8113" cy="15110"/>
            </a:xfrm>
            <a:custGeom>
              <a:avLst/>
              <a:gdLst/>
              <a:ahLst/>
              <a:cxnLst/>
              <a:rect l="l" t="t" r="r" b="b"/>
              <a:pathLst>
                <a:path w="247" h="460" extrusionOk="0">
                  <a:moveTo>
                    <a:pt x="102" y="1"/>
                  </a:moveTo>
                  <a:cubicBezTo>
                    <a:pt x="102" y="1"/>
                    <a:pt x="68" y="1"/>
                    <a:pt x="68" y="35"/>
                  </a:cubicBezTo>
                  <a:cubicBezTo>
                    <a:pt x="34" y="179"/>
                    <a:pt x="0" y="281"/>
                    <a:pt x="34" y="425"/>
                  </a:cubicBezTo>
                  <a:cubicBezTo>
                    <a:pt x="34" y="459"/>
                    <a:pt x="34" y="459"/>
                    <a:pt x="68" y="459"/>
                  </a:cubicBezTo>
                  <a:lnTo>
                    <a:pt x="102" y="459"/>
                  </a:lnTo>
                  <a:cubicBezTo>
                    <a:pt x="178" y="391"/>
                    <a:pt x="212" y="315"/>
                    <a:pt x="212" y="247"/>
                  </a:cubicBezTo>
                  <a:cubicBezTo>
                    <a:pt x="246" y="213"/>
                    <a:pt x="212" y="136"/>
                    <a:pt x="212" y="103"/>
                  </a:cubicBezTo>
                  <a:cubicBezTo>
                    <a:pt x="212" y="69"/>
                    <a:pt x="178" y="35"/>
                    <a:pt x="14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60"/>
            <p:cNvSpPr/>
            <p:nvPr/>
          </p:nvSpPr>
          <p:spPr>
            <a:xfrm>
              <a:off x="1634398" y="2157727"/>
              <a:ext cx="13993" cy="25720"/>
            </a:xfrm>
            <a:custGeom>
              <a:avLst/>
              <a:gdLst/>
              <a:ahLst/>
              <a:cxnLst/>
              <a:rect l="l" t="t" r="r" b="b"/>
              <a:pathLst>
                <a:path w="426" h="783" extrusionOk="0">
                  <a:moveTo>
                    <a:pt x="323" y="1"/>
                  </a:moveTo>
                  <a:cubicBezTo>
                    <a:pt x="281" y="1"/>
                    <a:pt x="213" y="35"/>
                    <a:pt x="213" y="77"/>
                  </a:cubicBezTo>
                  <a:cubicBezTo>
                    <a:pt x="213" y="179"/>
                    <a:pt x="179" y="289"/>
                    <a:pt x="145" y="391"/>
                  </a:cubicBezTo>
                  <a:cubicBezTo>
                    <a:pt x="111" y="459"/>
                    <a:pt x="1" y="570"/>
                    <a:pt x="35" y="672"/>
                  </a:cubicBezTo>
                  <a:cubicBezTo>
                    <a:pt x="35" y="748"/>
                    <a:pt x="69" y="782"/>
                    <a:pt x="145" y="782"/>
                  </a:cubicBezTo>
                  <a:lnTo>
                    <a:pt x="213" y="782"/>
                  </a:lnTo>
                  <a:cubicBezTo>
                    <a:pt x="323" y="714"/>
                    <a:pt x="323" y="570"/>
                    <a:pt x="357" y="459"/>
                  </a:cubicBezTo>
                  <a:cubicBezTo>
                    <a:pt x="391" y="357"/>
                    <a:pt x="425" y="213"/>
                    <a:pt x="425" y="111"/>
                  </a:cubicBezTo>
                  <a:cubicBezTo>
                    <a:pt x="425" y="35"/>
                    <a:pt x="357" y="1"/>
                    <a:pt x="32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60"/>
            <p:cNvSpPr/>
            <p:nvPr/>
          </p:nvSpPr>
          <p:spPr>
            <a:xfrm>
              <a:off x="1638012" y="2286916"/>
              <a:ext cx="17343" cy="29070"/>
            </a:xfrm>
            <a:custGeom>
              <a:avLst/>
              <a:gdLst/>
              <a:ahLst/>
              <a:cxnLst/>
              <a:rect l="l" t="t" r="r" b="b"/>
              <a:pathLst>
                <a:path w="528" h="885" extrusionOk="0">
                  <a:moveTo>
                    <a:pt x="383" y="1"/>
                  </a:moveTo>
                  <a:cubicBezTo>
                    <a:pt x="349" y="1"/>
                    <a:pt x="315" y="35"/>
                    <a:pt x="281" y="69"/>
                  </a:cubicBezTo>
                  <a:cubicBezTo>
                    <a:pt x="171" y="247"/>
                    <a:pt x="1" y="604"/>
                    <a:pt x="137" y="816"/>
                  </a:cubicBezTo>
                  <a:cubicBezTo>
                    <a:pt x="171" y="850"/>
                    <a:pt x="171" y="884"/>
                    <a:pt x="213" y="884"/>
                  </a:cubicBezTo>
                  <a:cubicBezTo>
                    <a:pt x="281" y="884"/>
                    <a:pt x="315" y="850"/>
                    <a:pt x="315" y="816"/>
                  </a:cubicBezTo>
                  <a:cubicBezTo>
                    <a:pt x="383" y="706"/>
                    <a:pt x="383" y="604"/>
                    <a:pt x="383" y="493"/>
                  </a:cubicBezTo>
                  <a:cubicBezTo>
                    <a:pt x="426" y="392"/>
                    <a:pt x="460" y="247"/>
                    <a:pt x="494" y="137"/>
                  </a:cubicBezTo>
                  <a:cubicBezTo>
                    <a:pt x="528" y="69"/>
                    <a:pt x="426" y="1"/>
                    <a:pt x="38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60"/>
            <p:cNvSpPr/>
            <p:nvPr/>
          </p:nvSpPr>
          <p:spPr>
            <a:xfrm>
              <a:off x="1594784" y="2306723"/>
              <a:ext cx="13993" cy="19577"/>
            </a:xfrm>
            <a:custGeom>
              <a:avLst/>
              <a:gdLst/>
              <a:ahLst/>
              <a:cxnLst/>
              <a:rect l="l" t="t" r="r" b="b"/>
              <a:pathLst>
                <a:path w="426" h="596" extrusionOk="0">
                  <a:moveTo>
                    <a:pt x="323" y="1"/>
                  </a:moveTo>
                  <a:cubicBezTo>
                    <a:pt x="289" y="1"/>
                    <a:pt x="255" y="35"/>
                    <a:pt x="213" y="69"/>
                  </a:cubicBezTo>
                  <a:cubicBezTo>
                    <a:pt x="179" y="137"/>
                    <a:pt x="145" y="213"/>
                    <a:pt x="111" y="281"/>
                  </a:cubicBezTo>
                  <a:cubicBezTo>
                    <a:pt x="77" y="349"/>
                    <a:pt x="43" y="426"/>
                    <a:pt x="0" y="494"/>
                  </a:cubicBezTo>
                  <a:cubicBezTo>
                    <a:pt x="0" y="528"/>
                    <a:pt x="43" y="596"/>
                    <a:pt x="77" y="596"/>
                  </a:cubicBezTo>
                  <a:lnTo>
                    <a:pt x="145" y="596"/>
                  </a:lnTo>
                  <a:cubicBezTo>
                    <a:pt x="213" y="528"/>
                    <a:pt x="289" y="494"/>
                    <a:pt x="323" y="426"/>
                  </a:cubicBezTo>
                  <a:cubicBezTo>
                    <a:pt x="357" y="315"/>
                    <a:pt x="391" y="213"/>
                    <a:pt x="391" y="137"/>
                  </a:cubicBezTo>
                  <a:cubicBezTo>
                    <a:pt x="425" y="69"/>
                    <a:pt x="357" y="1"/>
                    <a:pt x="32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60"/>
            <p:cNvSpPr/>
            <p:nvPr/>
          </p:nvSpPr>
          <p:spPr>
            <a:xfrm>
              <a:off x="1579707" y="2271872"/>
              <a:ext cx="9526" cy="19544"/>
            </a:xfrm>
            <a:custGeom>
              <a:avLst/>
              <a:gdLst/>
              <a:ahLst/>
              <a:cxnLst/>
              <a:rect l="l" t="t" r="r" b="b"/>
              <a:pathLst>
                <a:path w="290" h="595" extrusionOk="0">
                  <a:moveTo>
                    <a:pt x="213" y="0"/>
                  </a:moveTo>
                  <a:cubicBezTo>
                    <a:pt x="179" y="0"/>
                    <a:pt x="145" y="0"/>
                    <a:pt x="145" y="34"/>
                  </a:cubicBezTo>
                  <a:cubicBezTo>
                    <a:pt x="111" y="136"/>
                    <a:pt x="111" y="212"/>
                    <a:pt x="77" y="280"/>
                  </a:cubicBezTo>
                  <a:cubicBezTo>
                    <a:pt x="35" y="348"/>
                    <a:pt x="1" y="425"/>
                    <a:pt x="1" y="493"/>
                  </a:cubicBezTo>
                  <a:cubicBezTo>
                    <a:pt x="1" y="527"/>
                    <a:pt x="35" y="595"/>
                    <a:pt x="111" y="595"/>
                  </a:cubicBezTo>
                  <a:cubicBezTo>
                    <a:pt x="111" y="595"/>
                    <a:pt x="111" y="561"/>
                    <a:pt x="145" y="561"/>
                  </a:cubicBezTo>
                  <a:cubicBezTo>
                    <a:pt x="289" y="493"/>
                    <a:pt x="289" y="212"/>
                    <a:pt x="289" y="68"/>
                  </a:cubicBezTo>
                  <a:cubicBezTo>
                    <a:pt x="289" y="34"/>
                    <a:pt x="247" y="0"/>
                    <a:pt x="21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60"/>
            <p:cNvSpPr/>
            <p:nvPr/>
          </p:nvSpPr>
          <p:spPr>
            <a:xfrm>
              <a:off x="1557667" y="2366998"/>
              <a:ext cx="10643" cy="18723"/>
            </a:xfrm>
            <a:custGeom>
              <a:avLst/>
              <a:gdLst/>
              <a:ahLst/>
              <a:cxnLst/>
              <a:rect l="l" t="t" r="r" b="b"/>
              <a:pathLst>
                <a:path w="324" h="570" extrusionOk="0">
                  <a:moveTo>
                    <a:pt x="145" y="1"/>
                  </a:moveTo>
                  <a:cubicBezTo>
                    <a:pt x="111" y="1"/>
                    <a:pt x="34" y="35"/>
                    <a:pt x="34" y="111"/>
                  </a:cubicBezTo>
                  <a:cubicBezTo>
                    <a:pt x="34" y="213"/>
                    <a:pt x="0" y="426"/>
                    <a:pt x="111" y="536"/>
                  </a:cubicBezTo>
                  <a:cubicBezTo>
                    <a:pt x="111" y="570"/>
                    <a:pt x="145" y="570"/>
                    <a:pt x="145" y="570"/>
                  </a:cubicBezTo>
                  <a:cubicBezTo>
                    <a:pt x="179" y="570"/>
                    <a:pt x="179" y="570"/>
                    <a:pt x="213" y="536"/>
                  </a:cubicBezTo>
                  <a:cubicBezTo>
                    <a:pt x="323" y="426"/>
                    <a:pt x="247" y="213"/>
                    <a:pt x="247" y="111"/>
                  </a:cubicBezTo>
                  <a:cubicBezTo>
                    <a:pt x="247" y="35"/>
                    <a:pt x="179" y="1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60"/>
            <p:cNvSpPr/>
            <p:nvPr/>
          </p:nvSpPr>
          <p:spPr>
            <a:xfrm>
              <a:off x="1587788" y="2362531"/>
              <a:ext cx="10643" cy="26541"/>
            </a:xfrm>
            <a:custGeom>
              <a:avLst/>
              <a:gdLst/>
              <a:ahLst/>
              <a:cxnLst/>
              <a:rect l="l" t="t" r="r" b="b"/>
              <a:pathLst>
                <a:path w="324" h="808" extrusionOk="0">
                  <a:moveTo>
                    <a:pt x="256" y="1"/>
                  </a:moveTo>
                  <a:cubicBezTo>
                    <a:pt x="213" y="1"/>
                    <a:pt x="179" y="35"/>
                    <a:pt x="179" y="69"/>
                  </a:cubicBezTo>
                  <a:cubicBezTo>
                    <a:pt x="111" y="281"/>
                    <a:pt x="1" y="494"/>
                    <a:pt x="1" y="706"/>
                  </a:cubicBezTo>
                  <a:cubicBezTo>
                    <a:pt x="1" y="774"/>
                    <a:pt x="77" y="808"/>
                    <a:pt x="111" y="808"/>
                  </a:cubicBezTo>
                  <a:cubicBezTo>
                    <a:pt x="145" y="808"/>
                    <a:pt x="179" y="774"/>
                    <a:pt x="179" y="740"/>
                  </a:cubicBezTo>
                  <a:cubicBezTo>
                    <a:pt x="290" y="562"/>
                    <a:pt x="290" y="315"/>
                    <a:pt x="324" y="103"/>
                  </a:cubicBezTo>
                  <a:cubicBezTo>
                    <a:pt x="324" y="69"/>
                    <a:pt x="290" y="1"/>
                    <a:pt x="25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60"/>
            <p:cNvSpPr/>
            <p:nvPr/>
          </p:nvSpPr>
          <p:spPr>
            <a:xfrm>
              <a:off x="1615708" y="2346075"/>
              <a:ext cx="17606" cy="24603"/>
            </a:xfrm>
            <a:custGeom>
              <a:avLst/>
              <a:gdLst/>
              <a:ahLst/>
              <a:cxnLst/>
              <a:rect l="l" t="t" r="r" b="b"/>
              <a:pathLst>
                <a:path w="536" h="749" extrusionOk="0">
                  <a:moveTo>
                    <a:pt x="391" y="1"/>
                  </a:moveTo>
                  <a:cubicBezTo>
                    <a:pt x="357" y="1"/>
                    <a:pt x="323" y="1"/>
                    <a:pt x="289" y="35"/>
                  </a:cubicBezTo>
                  <a:cubicBezTo>
                    <a:pt x="213" y="145"/>
                    <a:pt x="145" y="213"/>
                    <a:pt x="111" y="323"/>
                  </a:cubicBezTo>
                  <a:cubicBezTo>
                    <a:pt x="77" y="425"/>
                    <a:pt x="0" y="536"/>
                    <a:pt x="77" y="672"/>
                  </a:cubicBezTo>
                  <a:cubicBezTo>
                    <a:pt x="77" y="714"/>
                    <a:pt x="145" y="748"/>
                    <a:pt x="179" y="748"/>
                  </a:cubicBezTo>
                  <a:cubicBezTo>
                    <a:pt x="213" y="748"/>
                    <a:pt x="213" y="714"/>
                    <a:pt x="255" y="714"/>
                  </a:cubicBezTo>
                  <a:cubicBezTo>
                    <a:pt x="357" y="638"/>
                    <a:pt x="357" y="570"/>
                    <a:pt x="391" y="459"/>
                  </a:cubicBezTo>
                  <a:cubicBezTo>
                    <a:pt x="425" y="357"/>
                    <a:pt x="425" y="247"/>
                    <a:pt x="502" y="179"/>
                  </a:cubicBezTo>
                  <a:cubicBezTo>
                    <a:pt x="536" y="77"/>
                    <a:pt x="468" y="1"/>
                    <a:pt x="39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60"/>
            <p:cNvSpPr/>
            <p:nvPr/>
          </p:nvSpPr>
          <p:spPr>
            <a:xfrm>
              <a:off x="1586671" y="2434533"/>
              <a:ext cx="10643" cy="19840"/>
            </a:xfrm>
            <a:custGeom>
              <a:avLst/>
              <a:gdLst/>
              <a:ahLst/>
              <a:cxnLst/>
              <a:rect l="l" t="t" r="r" b="b"/>
              <a:pathLst>
                <a:path w="324" h="604" extrusionOk="0">
                  <a:moveTo>
                    <a:pt x="179" y="1"/>
                  </a:moveTo>
                  <a:cubicBezTo>
                    <a:pt x="145" y="1"/>
                    <a:pt x="111" y="35"/>
                    <a:pt x="111" y="102"/>
                  </a:cubicBezTo>
                  <a:cubicBezTo>
                    <a:pt x="111" y="179"/>
                    <a:pt x="111" y="247"/>
                    <a:pt x="77" y="315"/>
                  </a:cubicBezTo>
                  <a:cubicBezTo>
                    <a:pt x="35" y="391"/>
                    <a:pt x="1" y="459"/>
                    <a:pt x="1" y="527"/>
                  </a:cubicBezTo>
                  <a:cubicBezTo>
                    <a:pt x="35" y="604"/>
                    <a:pt x="77" y="604"/>
                    <a:pt x="111" y="604"/>
                  </a:cubicBezTo>
                  <a:lnTo>
                    <a:pt x="145" y="604"/>
                  </a:lnTo>
                  <a:cubicBezTo>
                    <a:pt x="324" y="570"/>
                    <a:pt x="290" y="213"/>
                    <a:pt x="290" y="68"/>
                  </a:cubicBezTo>
                  <a:cubicBezTo>
                    <a:pt x="247" y="35"/>
                    <a:pt x="213" y="1"/>
                    <a:pt x="17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60"/>
            <p:cNvSpPr/>
            <p:nvPr/>
          </p:nvSpPr>
          <p:spPr>
            <a:xfrm>
              <a:off x="1550703" y="2411375"/>
              <a:ext cx="13960" cy="23190"/>
            </a:xfrm>
            <a:custGeom>
              <a:avLst/>
              <a:gdLst/>
              <a:ahLst/>
              <a:cxnLst/>
              <a:rect l="l" t="t" r="r" b="b"/>
              <a:pathLst>
                <a:path w="425" h="706" extrusionOk="0">
                  <a:moveTo>
                    <a:pt x="212" y="0"/>
                  </a:moveTo>
                  <a:cubicBezTo>
                    <a:pt x="178" y="0"/>
                    <a:pt x="144" y="34"/>
                    <a:pt x="111" y="102"/>
                  </a:cubicBezTo>
                  <a:cubicBezTo>
                    <a:pt x="111" y="247"/>
                    <a:pt x="0" y="493"/>
                    <a:pt x="111" y="638"/>
                  </a:cubicBezTo>
                  <a:cubicBezTo>
                    <a:pt x="144" y="672"/>
                    <a:pt x="178" y="706"/>
                    <a:pt x="212" y="706"/>
                  </a:cubicBezTo>
                  <a:cubicBezTo>
                    <a:pt x="246" y="706"/>
                    <a:pt x="280" y="672"/>
                    <a:pt x="323" y="638"/>
                  </a:cubicBezTo>
                  <a:cubicBezTo>
                    <a:pt x="425" y="493"/>
                    <a:pt x="323" y="247"/>
                    <a:pt x="323" y="102"/>
                  </a:cubicBezTo>
                  <a:cubicBezTo>
                    <a:pt x="323" y="34"/>
                    <a:pt x="246" y="0"/>
                    <a:pt x="21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60"/>
            <p:cNvSpPr/>
            <p:nvPr/>
          </p:nvSpPr>
          <p:spPr>
            <a:xfrm>
              <a:off x="1542590" y="2478614"/>
              <a:ext cx="8146" cy="16489"/>
            </a:xfrm>
            <a:custGeom>
              <a:avLst/>
              <a:gdLst/>
              <a:ahLst/>
              <a:cxnLst/>
              <a:rect l="l" t="t" r="r" b="b"/>
              <a:pathLst>
                <a:path w="248" h="502" extrusionOk="0">
                  <a:moveTo>
                    <a:pt x="145" y="1"/>
                  </a:moveTo>
                  <a:cubicBezTo>
                    <a:pt x="103" y="1"/>
                    <a:pt x="69" y="35"/>
                    <a:pt x="69" y="77"/>
                  </a:cubicBezTo>
                  <a:cubicBezTo>
                    <a:pt x="35" y="213"/>
                    <a:pt x="1" y="324"/>
                    <a:pt x="35" y="425"/>
                  </a:cubicBezTo>
                  <a:cubicBezTo>
                    <a:pt x="35" y="459"/>
                    <a:pt x="69" y="502"/>
                    <a:pt x="103" y="502"/>
                  </a:cubicBezTo>
                  <a:cubicBezTo>
                    <a:pt x="103" y="502"/>
                    <a:pt x="145" y="502"/>
                    <a:pt x="145" y="459"/>
                  </a:cubicBezTo>
                  <a:cubicBezTo>
                    <a:pt x="247" y="357"/>
                    <a:pt x="213" y="179"/>
                    <a:pt x="213" y="35"/>
                  </a:cubicBezTo>
                  <a:cubicBezTo>
                    <a:pt x="179" y="1"/>
                    <a:pt x="179" y="1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60"/>
            <p:cNvSpPr/>
            <p:nvPr/>
          </p:nvSpPr>
          <p:spPr>
            <a:xfrm>
              <a:off x="1565747" y="2471651"/>
              <a:ext cx="11759" cy="27920"/>
            </a:xfrm>
            <a:custGeom>
              <a:avLst/>
              <a:gdLst/>
              <a:ahLst/>
              <a:cxnLst/>
              <a:rect l="l" t="t" r="r" b="b"/>
              <a:pathLst>
                <a:path w="358" h="850" extrusionOk="0">
                  <a:moveTo>
                    <a:pt x="247" y="0"/>
                  </a:moveTo>
                  <a:cubicBezTo>
                    <a:pt x="213" y="0"/>
                    <a:pt x="179" y="34"/>
                    <a:pt x="145" y="111"/>
                  </a:cubicBezTo>
                  <a:cubicBezTo>
                    <a:pt x="145" y="213"/>
                    <a:pt x="111" y="323"/>
                    <a:pt x="77" y="425"/>
                  </a:cubicBezTo>
                  <a:cubicBezTo>
                    <a:pt x="77" y="536"/>
                    <a:pt x="1" y="637"/>
                    <a:pt x="35" y="748"/>
                  </a:cubicBezTo>
                  <a:cubicBezTo>
                    <a:pt x="77" y="816"/>
                    <a:pt x="111" y="850"/>
                    <a:pt x="179" y="850"/>
                  </a:cubicBezTo>
                  <a:cubicBezTo>
                    <a:pt x="213" y="850"/>
                    <a:pt x="247" y="816"/>
                    <a:pt x="290" y="816"/>
                  </a:cubicBezTo>
                  <a:cubicBezTo>
                    <a:pt x="358" y="714"/>
                    <a:pt x="358" y="569"/>
                    <a:pt x="358" y="459"/>
                  </a:cubicBezTo>
                  <a:cubicBezTo>
                    <a:pt x="358" y="323"/>
                    <a:pt x="324" y="179"/>
                    <a:pt x="324" y="77"/>
                  </a:cubicBezTo>
                  <a:cubicBezTo>
                    <a:pt x="324" y="34"/>
                    <a:pt x="290" y="0"/>
                    <a:pt x="24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60"/>
            <p:cNvSpPr/>
            <p:nvPr/>
          </p:nvSpPr>
          <p:spPr>
            <a:xfrm>
              <a:off x="1732054" y="2274073"/>
              <a:ext cx="11759" cy="17343"/>
            </a:xfrm>
            <a:custGeom>
              <a:avLst/>
              <a:gdLst/>
              <a:ahLst/>
              <a:cxnLst/>
              <a:rect l="l" t="t" r="r" b="b"/>
              <a:pathLst>
                <a:path w="358" h="528" extrusionOk="0">
                  <a:moveTo>
                    <a:pt x="247" y="1"/>
                  </a:moveTo>
                  <a:lnTo>
                    <a:pt x="213" y="1"/>
                  </a:lnTo>
                  <a:cubicBezTo>
                    <a:pt x="145" y="1"/>
                    <a:pt x="145" y="103"/>
                    <a:pt x="111" y="145"/>
                  </a:cubicBezTo>
                  <a:cubicBezTo>
                    <a:pt x="69" y="213"/>
                    <a:pt x="35" y="281"/>
                    <a:pt x="1" y="358"/>
                  </a:cubicBezTo>
                  <a:cubicBezTo>
                    <a:pt x="1" y="392"/>
                    <a:pt x="1" y="426"/>
                    <a:pt x="35" y="460"/>
                  </a:cubicBezTo>
                  <a:cubicBezTo>
                    <a:pt x="35" y="528"/>
                    <a:pt x="69" y="528"/>
                    <a:pt x="145" y="528"/>
                  </a:cubicBezTo>
                  <a:lnTo>
                    <a:pt x="179" y="528"/>
                  </a:lnTo>
                  <a:cubicBezTo>
                    <a:pt x="213" y="528"/>
                    <a:pt x="247" y="494"/>
                    <a:pt x="281" y="460"/>
                  </a:cubicBezTo>
                  <a:cubicBezTo>
                    <a:pt x="324" y="392"/>
                    <a:pt x="358" y="281"/>
                    <a:pt x="358" y="179"/>
                  </a:cubicBezTo>
                  <a:lnTo>
                    <a:pt x="358" y="69"/>
                  </a:lnTo>
                  <a:cubicBezTo>
                    <a:pt x="324" y="35"/>
                    <a:pt x="281" y="1"/>
                    <a:pt x="24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60"/>
            <p:cNvSpPr/>
            <p:nvPr/>
          </p:nvSpPr>
          <p:spPr>
            <a:xfrm>
              <a:off x="1768055" y="2233342"/>
              <a:ext cx="11759" cy="20957"/>
            </a:xfrm>
            <a:custGeom>
              <a:avLst/>
              <a:gdLst/>
              <a:ahLst/>
              <a:cxnLst/>
              <a:rect l="l" t="t" r="r" b="b"/>
              <a:pathLst>
                <a:path w="358" h="638" extrusionOk="0">
                  <a:moveTo>
                    <a:pt x="247" y="1"/>
                  </a:moveTo>
                  <a:cubicBezTo>
                    <a:pt x="213" y="1"/>
                    <a:pt x="179" y="1"/>
                    <a:pt x="179" y="69"/>
                  </a:cubicBezTo>
                  <a:cubicBezTo>
                    <a:pt x="145" y="145"/>
                    <a:pt x="111" y="213"/>
                    <a:pt x="111" y="324"/>
                  </a:cubicBezTo>
                  <a:cubicBezTo>
                    <a:pt x="77" y="392"/>
                    <a:pt x="1" y="459"/>
                    <a:pt x="35" y="570"/>
                  </a:cubicBezTo>
                  <a:cubicBezTo>
                    <a:pt x="35" y="604"/>
                    <a:pt x="111" y="638"/>
                    <a:pt x="145" y="638"/>
                  </a:cubicBezTo>
                  <a:cubicBezTo>
                    <a:pt x="145" y="638"/>
                    <a:pt x="179" y="638"/>
                    <a:pt x="179" y="604"/>
                  </a:cubicBezTo>
                  <a:cubicBezTo>
                    <a:pt x="357" y="536"/>
                    <a:pt x="357" y="247"/>
                    <a:pt x="323" y="69"/>
                  </a:cubicBezTo>
                  <a:cubicBezTo>
                    <a:pt x="323" y="35"/>
                    <a:pt x="289" y="1"/>
                    <a:pt x="24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60"/>
            <p:cNvSpPr/>
            <p:nvPr/>
          </p:nvSpPr>
          <p:spPr>
            <a:xfrm>
              <a:off x="1773902" y="2185647"/>
              <a:ext cx="9263" cy="15077"/>
            </a:xfrm>
            <a:custGeom>
              <a:avLst/>
              <a:gdLst/>
              <a:ahLst/>
              <a:cxnLst/>
              <a:rect l="l" t="t" r="r" b="b"/>
              <a:pathLst>
                <a:path w="282" h="459" extrusionOk="0">
                  <a:moveTo>
                    <a:pt x="179" y="0"/>
                  </a:moveTo>
                  <a:cubicBezTo>
                    <a:pt x="145" y="0"/>
                    <a:pt x="111" y="34"/>
                    <a:pt x="111" y="77"/>
                  </a:cubicBezTo>
                  <a:cubicBezTo>
                    <a:pt x="111" y="145"/>
                    <a:pt x="111" y="179"/>
                    <a:pt x="69" y="246"/>
                  </a:cubicBezTo>
                  <a:lnTo>
                    <a:pt x="69" y="289"/>
                  </a:lnTo>
                  <a:lnTo>
                    <a:pt x="69" y="323"/>
                  </a:lnTo>
                  <a:lnTo>
                    <a:pt x="35" y="323"/>
                  </a:lnTo>
                  <a:lnTo>
                    <a:pt x="35" y="357"/>
                  </a:lnTo>
                  <a:lnTo>
                    <a:pt x="35" y="391"/>
                  </a:lnTo>
                  <a:cubicBezTo>
                    <a:pt x="1" y="425"/>
                    <a:pt x="35" y="459"/>
                    <a:pt x="69" y="459"/>
                  </a:cubicBezTo>
                  <a:lnTo>
                    <a:pt x="111" y="459"/>
                  </a:lnTo>
                  <a:lnTo>
                    <a:pt x="145" y="425"/>
                  </a:lnTo>
                  <a:lnTo>
                    <a:pt x="179" y="391"/>
                  </a:lnTo>
                  <a:lnTo>
                    <a:pt x="179" y="391"/>
                  </a:lnTo>
                  <a:lnTo>
                    <a:pt x="179" y="391"/>
                  </a:lnTo>
                  <a:lnTo>
                    <a:pt x="179" y="391"/>
                  </a:lnTo>
                  <a:cubicBezTo>
                    <a:pt x="179" y="391"/>
                    <a:pt x="213" y="391"/>
                    <a:pt x="213" y="357"/>
                  </a:cubicBezTo>
                  <a:cubicBezTo>
                    <a:pt x="247" y="357"/>
                    <a:pt x="247" y="323"/>
                    <a:pt x="247" y="289"/>
                  </a:cubicBezTo>
                  <a:cubicBezTo>
                    <a:pt x="281" y="213"/>
                    <a:pt x="281" y="145"/>
                    <a:pt x="247" y="77"/>
                  </a:cubicBezTo>
                  <a:cubicBezTo>
                    <a:pt x="247" y="34"/>
                    <a:pt x="213" y="0"/>
                    <a:pt x="17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60"/>
            <p:cNvSpPr/>
            <p:nvPr/>
          </p:nvSpPr>
          <p:spPr>
            <a:xfrm>
              <a:off x="1784512" y="2263496"/>
              <a:ext cx="13993" cy="20957"/>
            </a:xfrm>
            <a:custGeom>
              <a:avLst/>
              <a:gdLst/>
              <a:ahLst/>
              <a:cxnLst/>
              <a:rect l="l" t="t" r="r" b="b"/>
              <a:pathLst>
                <a:path w="426" h="638" extrusionOk="0">
                  <a:moveTo>
                    <a:pt x="315" y="0"/>
                  </a:moveTo>
                  <a:cubicBezTo>
                    <a:pt x="281" y="0"/>
                    <a:pt x="281" y="0"/>
                    <a:pt x="247" y="43"/>
                  </a:cubicBezTo>
                  <a:cubicBezTo>
                    <a:pt x="213" y="111"/>
                    <a:pt x="171" y="179"/>
                    <a:pt x="137" y="255"/>
                  </a:cubicBezTo>
                  <a:cubicBezTo>
                    <a:pt x="103" y="323"/>
                    <a:pt x="35" y="391"/>
                    <a:pt x="1" y="501"/>
                  </a:cubicBezTo>
                  <a:cubicBezTo>
                    <a:pt x="1" y="569"/>
                    <a:pt x="69" y="637"/>
                    <a:pt x="137" y="637"/>
                  </a:cubicBezTo>
                  <a:lnTo>
                    <a:pt x="213" y="637"/>
                  </a:lnTo>
                  <a:cubicBezTo>
                    <a:pt x="383" y="535"/>
                    <a:pt x="426" y="255"/>
                    <a:pt x="383" y="43"/>
                  </a:cubicBezTo>
                  <a:cubicBezTo>
                    <a:pt x="383" y="0"/>
                    <a:pt x="349" y="0"/>
                    <a:pt x="31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60"/>
            <p:cNvSpPr/>
            <p:nvPr/>
          </p:nvSpPr>
          <p:spPr>
            <a:xfrm>
              <a:off x="1812432" y="2269343"/>
              <a:ext cx="15077" cy="25720"/>
            </a:xfrm>
            <a:custGeom>
              <a:avLst/>
              <a:gdLst/>
              <a:ahLst/>
              <a:cxnLst/>
              <a:rect l="l" t="t" r="r" b="b"/>
              <a:pathLst>
                <a:path w="459" h="783" extrusionOk="0">
                  <a:moveTo>
                    <a:pt x="349" y="1"/>
                  </a:moveTo>
                  <a:cubicBezTo>
                    <a:pt x="315" y="1"/>
                    <a:pt x="281" y="35"/>
                    <a:pt x="247" y="77"/>
                  </a:cubicBezTo>
                  <a:cubicBezTo>
                    <a:pt x="247" y="179"/>
                    <a:pt x="170" y="289"/>
                    <a:pt x="102" y="391"/>
                  </a:cubicBezTo>
                  <a:cubicBezTo>
                    <a:pt x="68" y="502"/>
                    <a:pt x="0" y="604"/>
                    <a:pt x="0" y="714"/>
                  </a:cubicBezTo>
                  <a:cubicBezTo>
                    <a:pt x="0" y="748"/>
                    <a:pt x="34" y="782"/>
                    <a:pt x="68" y="782"/>
                  </a:cubicBezTo>
                  <a:lnTo>
                    <a:pt x="102" y="782"/>
                  </a:lnTo>
                  <a:cubicBezTo>
                    <a:pt x="247" y="782"/>
                    <a:pt x="349" y="638"/>
                    <a:pt x="425" y="536"/>
                  </a:cubicBezTo>
                  <a:cubicBezTo>
                    <a:pt x="459" y="357"/>
                    <a:pt x="459" y="213"/>
                    <a:pt x="425" y="77"/>
                  </a:cubicBezTo>
                  <a:cubicBezTo>
                    <a:pt x="425" y="35"/>
                    <a:pt x="383" y="1"/>
                    <a:pt x="34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60"/>
            <p:cNvSpPr/>
            <p:nvPr/>
          </p:nvSpPr>
          <p:spPr>
            <a:xfrm>
              <a:off x="1782015" y="2336877"/>
              <a:ext cx="13993" cy="27920"/>
            </a:xfrm>
            <a:custGeom>
              <a:avLst/>
              <a:gdLst/>
              <a:ahLst/>
              <a:cxnLst/>
              <a:rect l="l" t="t" r="r" b="b"/>
              <a:pathLst>
                <a:path w="426" h="850" extrusionOk="0">
                  <a:moveTo>
                    <a:pt x="323" y="0"/>
                  </a:moveTo>
                  <a:cubicBezTo>
                    <a:pt x="289" y="0"/>
                    <a:pt x="213" y="34"/>
                    <a:pt x="213" y="68"/>
                  </a:cubicBezTo>
                  <a:cubicBezTo>
                    <a:pt x="179" y="213"/>
                    <a:pt x="145" y="315"/>
                    <a:pt x="111" y="425"/>
                  </a:cubicBezTo>
                  <a:cubicBezTo>
                    <a:pt x="77" y="527"/>
                    <a:pt x="0" y="637"/>
                    <a:pt x="0" y="782"/>
                  </a:cubicBezTo>
                  <a:cubicBezTo>
                    <a:pt x="34" y="816"/>
                    <a:pt x="111" y="850"/>
                    <a:pt x="145" y="850"/>
                  </a:cubicBezTo>
                  <a:lnTo>
                    <a:pt x="213" y="850"/>
                  </a:lnTo>
                  <a:cubicBezTo>
                    <a:pt x="323" y="782"/>
                    <a:pt x="357" y="637"/>
                    <a:pt x="391" y="493"/>
                  </a:cubicBezTo>
                  <a:cubicBezTo>
                    <a:pt x="425" y="391"/>
                    <a:pt x="425" y="247"/>
                    <a:pt x="425" y="102"/>
                  </a:cubicBezTo>
                  <a:cubicBezTo>
                    <a:pt x="391" y="68"/>
                    <a:pt x="357" y="0"/>
                    <a:pt x="32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60"/>
            <p:cNvSpPr/>
            <p:nvPr/>
          </p:nvSpPr>
          <p:spPr>
            <a:xfrm>
              <a:off x="1828593" y="2344958"/>
              <a:ext cx="13993" cy="24603"/>
            </a:xfrm>
            <a:custGeom>
              <a:avLst/>
              <a:gdLst/>
              <a:ahLst/>
              <a:cxnLst/>
              <a:rect l="l" t="t" r="r" b="b"/>
              <a:pathLst>
                <a:path w="426" h="749" extrusionOk="0">
                  <a:moveTo>
                    <a:pt x="281" y="1"/>
                  </a:moveTo>
                  <a:cubicBezTo>
                    <a:pt x="247" y="1"/>
                    <a:pt x="247" y="1"/>
                    <a:pt x="213" y="35"/>
                  </a:cubicBezTo>
                  <a:cubicBezTo>
                    <a:pt x="103" y="213"/>
                    <a:pt x="1" y="425"/>
                    <a:pt x="35" y="638"/>
                  </a:cubicBezTo>
                  <a:cubicBezTo>
                    <a:pt x="35" y="706"/>
                    <a:pt x="69" y="748"/>
                    <a:pt x="145" y="748"/>
                  </a:cubicBezTo>
                  <a:lnTo>
                    <a:pt x="179" y="748"/>
                  </a:lnTo>
                  <a:lnTo>
                    <a:pt x="179" y="748"/>
                  </a:lnTo>
                  <a:cubicBezTo>
                    <a:pt x="213" y="748"/>
                    <a:pt x="247" y="706"/>
                    <a:pt x="281" y="672"/>
                  </a:cubicBezTo>
                  <a:cubicBezTo>
                    <a:pt x="358" y="493"/>
                    <a:pt x="358" y="323"/>
                    <a:pt x="392" y="111"/>
                  </a:cubicBezTo>
                  <a:cubicBezTo>
                    <a:pt x="426" y="35"/>
                    <a:pt x="358" y="1"/>
                    <a:pt x="28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60"/>
            <p:cNvSpPr/>
            <p:nvPr/>
          </p:nvSpPr>
          <p:spPr>
            <a:xfrm>
              <a:off x="1788979" y="2399649"/>
              <a:ext cx="12876" cy="23190"/>
            </a:xfrm>
            <a:custGeom>
              <a:avLst/>
              <a:gdLst/>
              <a:ahLst/>
              <a:cxnLst/>
              <a:rect l="l" t="t" r="r" b="b"/>
              <a:pathLst>
                <a:path w="392" h="706" extrusionOk="0">
                  <a:moveTo>
                    <a:pt x="290" y="1"/>
                  </a:moveTo>
                  <a:cubicBezTo>
                    <a:pt x="247" y="1"/>
                    <a:pt x="247" y="1"/>
                    <a:pt x="213" y="35"/>
                  </a:cubicBezTo>
                  <a:cubicBezTo>
                    <a:pt x="179" y="145"/>
                    <a:pt x="145" y="247"/>
                    <a:pt x="111" y="357"/>
                  </a:cubicBezTo>
                  <a:cubicBezTo>
                    <a:pt x="77" y="425"/>
                    <a:pt x="77" y="459"/>
                    <a:pt x="77" y="493"/>
                  </a:cubicBezTo>
                  <a:cubicBezTo>
                    <a:pt x="35" y="570"/>
                    <a:pt x="35" y="604"/>
                    <a:pt x="1" y="672"/>
                  </a:cubicBezTo>
                  <a:cubicBezTo>
                    <a:pt x="1" y="706"/>
                    <a:pt x="35" y="706"/>
                    <a:pt x="77" y="706"/>
                  </a:cubicBezTo>
                  <a:lnTo>
                    <a:pt x="77" y="706"/>
                  </a:lnTo>
                  <a:cubicBezTo>
                    <a:pt x="145" y="672"/>
                    <a:pt x="179" y="638"/>
                    <a:pt x="213" y="604"/>
                  </a:cubicBezTo>
                  <a:cubicBezTo>
                    <a:pt x="247" y="527"/>
                    <a:pt x="290" y="493"/>
                    <a:pt x="324" y="425"/>
                  </a:cubicBezTo>
                  <a:cubicBezTo>
                    <a:pt x="357" y="315"/>
                    <a:pt x="357" y="179"/>
                    <a:pt x="357" y="69"/>
                  </a:cubicBezTo>
                  <a:cubicBezTo>
                    <a:pt x="391" y="1"/>
                    <a:pt x="357" y="1"/>
                    <a:pt x="290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60"/>
            <p:cNvSpPr/>
            <p:nvPr/>
          </p:nvSpPr>
          <p:spPr>
            <a:xfrm>
              <a:off x="1813549" y="2414726"/>
              <a:ext cx="11464" cy="18723"/>
            </a:xfrm>
            <a:custGeom>
              <a:avLst/>
              <a:gdLst/>
              <a:ahLst/>
              <a:cxnLst/>
              <a:rect l="l" t="t" r="r" b="b"/>
              <a:pathLst>
                <a:path w="349" h="570" extrusionOk="0">
                  <a:moveTo>
                    <a:pt x="281" y="0"/>
                  </a:moveTo>
                  <a:cubicBezTo>
                    <a:pt x="247" y="0"/>
                    <a:pt x="247" y="0"/>
                    <a:pt x="213" y="34"/>
                  </a:cubicBezTo>
                  <a:cubicBezTo>
                    <a:pt x="179" y="111"/>
                    <a:pt x="136" y="179"/>
                    <a:pt x="102" y="247"/>
                  </a:cubicBezTo>
                  <a:cubicBezTo>
                    <a:pt x="68" y="323"/>
                    <a:pt x="0" y="391"/>
                    <a:pt x="34" y="459"/>
                  </a:cubicBezTo>
                  <a:cubicBezTo>
                    <a:pt x="34" y="536"/>
                    <a:pt x="68" y="570"/>
                    <a:pt x="102" y="570"/>
                  </a:cubicBezTo>
                  <a:cubicBezTo>
                    <a:pt x="136" y="570"/>
                    <a:pt x="136" y="570"/>
                    <a:pt x="179" y="536"/>
                  </a:cubicBezTo>
                  <a:cubicBezTo>
                    <a:pt x="247" y="493"/>
                    <a:pt x="247" y="391"/>
                    <a:pt x="281" y="323"/>
                  </a:cubicBezTo>
                  <a:cubicBezTo>
                    <a:pt x="315" y="247"/>
                    <a:pt x="315" y="145"/>
                    <a:pt x="349" y="68"/>
                  </a:cubicBezTo>
                  <a:cubicBezTo>
                    <a:pt x="349" y="34"/>
                    <a:pt x="315" y="0"/>
                    <a:pt x="28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60"/>
            <p:cNvSpPr/>
            <p:nvPr/>
          </p:nvSpPr>
          <p:spPr>
            <a:xfrm>
              <a:off x="1783132" y="2448493"/>
              <a:ext cx="17606" cy="31271"/>
            </a:xfrm>
            <a:custGeom>
              <a:avLst/>
              <a:gdLst/>
              <a:ahLst/>
              <a:cxnLst/>
              <a:rect l="l" t="t" r="r" b="b"/>
              <a:pathLst>
                <a:path w="536" h="952" extrusionOk="0">
                  <a:moveTo>
                    <a:pt x="425" y="0"/>
                  </a:moveTo>
                  <a:cubicBezTo>
                    <a:pt x="391" y="0"/>
                    <a:pt x="357" y="34"/>
                    <a:pt x="357" y="34"/>
                  </a:cubicBezTo>
                  <a:cubicBezTo>
                    <a:pt x="255" y="179"/>
                    <a:pt x="213" y="315"/>
                    <a:pt x="145" y="459"/>
                  </a:cubicBezTo>
                  <a:cubicBezTo>
                    <a:pt x="77" y="603"/>
                    <a:pt x="0" y="705"/>
                    <a:pt x="0" y="850"/>
                  </a:cubicBezTo>
                  <a:cubicBezTo>
                    <a:pt x="0" y="918"/>
                    <a:pt x="77" y="952"/>
                    <a:pt x="111" y="952"/>
                  </a:cubicBezTo>
                  <a:lnTo>
                    <a:pt x="179" y="952"/>
                  </a:lnTo>
                  <a:cubicBezTo>
                    <a:pt x="425" y="782"/>
                    <a:pt x="535" y="391"/>
                    <a:pt x="502" y="102"/>
                  </a:cubicBezTo>
                  <a:cubicBezTo>
                    <a:pt x="502" y="34"/>
                    <a:pt x="468" y="0"/>
                    <a:pt x="42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60"/>
            <p:cNvSpPr/>
            <p:nvPr/>
          </p:nvSpPr>
          <p:spPr>
            <a:xfrm>
              <a:off x="1194932" y="2455457"/>
              <a:ext cx="11727" cy="20957"/>
            </a:xfrm>
            <a:custGeom>
              <a:avLst/>
              <a:gdLst/>
              <a:ahLst/>
              <a:cxnLst/>
              <a:rect l="l" t="t" r="r" b="b"/>
              <a:pathLst>
                <a:path w="357" h="638" extrusionOk="0">
                  <a:moveTo>
                    <a:pt x="111" y="1"/>
                  </a:moveTo>
                  <a:lnTo>
                    <a:pt x="68" y="35"/>
                  </a:lnTo>
                  <a:cubicBezTo>
                    <a:pt x="0" y="145"/>
                    <a:pt x="0" y="281"/>
                    <a:pt x="34" y="391"/>
                  </a:cubicBezTo>
                  <a:cubicBezTo>
                    <a:pt x="34" y="459"/>
                    <a:pt x="68" y="493"/>
                    <a:pt x="111" y="570"/>
                  </a:cubicBezTo>
                  <a:cubicBezTo>
                    <a:pt x="145" y="604"/>
                    <a:pt x="213" y="638"/>
                    <a:pt x="280" y="638"/>
                  </a:cubicBezTo>
                  <a:lnTo>
                    <a:pt x="280" y="638"/>
                  </a:lnTo>
                  <a:cubicBezTo>
                    <a:pt x="323" y="638"/>
                    <a:pt x="357" y="570"/>
                    <a:pt x="357" y="527"/>
                  </a:cubicBezTo>
                  <a:lnTo>
                    <a:pt x="357" y="425"/>
                  </a:lnTo>
                  <a:cubicBezTo>
                    <a:pt x="323" y="391"/>
                    <a:pt x="280" y="357"/>
                    <a:pt x="280" y="281"/>
                  </a:cubicBezTo>
                  <a:cubicBezTo>
                    <a:pt x="213" y="213"/>
                    <a:pt x="213" y="145"/>
                    <a:pt x="179" y="69"/>
                  </a:cubicBezTo>
                  <a:cubicBezTo>
                    <a:pt x="179" y="35"/>
                    <a:pt x="145" y="1"/>
                    <a:pt x="11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60"/>
            <p:cNvSpPr/>
            <p:nvPr/>
          </p:nvSpPr>
          <p:spPr>
            <a:xfrm>
              <a:off x="1212505" y="2422806"/>
              <a:ext cx="13993" cy="23486"/>
            </a:xfrm>
            <a:custGeom>
              <a:avLst/>
              <a:gdLst/>
              <a:ahLst/>
              <a:cxnLst/>
              <a:rect l="l" t="t" r="r" b="b"/>
              <a:pathLst>
                <a:path w="426" h="715" extrusionOk="0">
                  <a:moveTo>
                    <a:pt x="102" y="1"/>
                  </a:moveTo>
                  <a:cubicBezTo>
                    <a:pt x="34" y="1"/>
                    <a:pt x="0" y="35"/>
                    <a:pt x="0" y="111"/>
                  </a:cubicBezTo>
                  <a:cubicBezTo>
                    <a:pt x="34" y="213"/>
                    <a:pt x="68" y="324"/>
                    <a:pt x="102" y="425"/>
                  </a:cubicBezTo>
                  <a:cubicBezTo>
                    <a:pt x="102" y="536"/>
                    <a:pt x="136" y="638"/>
                    <a:pt x="247" y="672"/>
                  </a:cubicBezTo>
                  <a:cubicBezTo>
                    <a:pt x="247" y="714"/>
                    <a:pt x="247" y="714"/>
                    <a:pt x="281" y="714"/>
                  </a:cubicBezTo>
                  <a:cubicBezTo>
                    <a:pt x="315" y="714"/>
                    <a:pt x="315" y="672"/>
                    <a:pt x="349" y="672"/>
                  </a:cubicBezTo>
                  <a:cubicBezTo>
                    <a:pt x="425" y="570"/>
                    <a:pt x="349" y="459"/>
                    <a:pt x="315" y="358"/>
                  </a:cubicBezTo>
                  <a:cubicBezTo>
                    <a:pt x="281" y="247"/>
                    <a:pt x="213" y="145"/>
                    <a:pt x="170" y="35"/>
                  </a:cubicBezTo>
                  <a:cubicBezTo>
                    <a:pt x="136" y="1"/>
                    <a:pt x="102" y="1"/>
                    <a:pt x="102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60"/>
            <p:cNvSpPr/>
            <p:nvPr/>
          </p:nvSpPr>
          <p:spPr>
            <a:xfrm>
              <a:off x="1174008" y="2394919"/>
              <a:ext cx="13960" cy="26804"/>
            </a:xfrm>
            <a:custGeom>
              <a:avLst/>
              <a:gdLst/>
              <a:ahLst/>
              <a:cxnLst/>
              <a:rect l="l" t="t" r="r" b="b"/>
              <a:pathLst>
                <a:path w="425" h="816" extrusionOk="0">
                  <a:moveTo>
                    <a:pt x="144" y="0"/>
                  </a:moveTo>
                  <a:cubicBezTo>
                    <a:pt x="68" y="0"/>
                    <a:pt x="34" y="34"/>
                    <a:pt x="34" y="111"/>
                  </a:cubicBezTo>
                  <a:cubicBezTo>
                    <a:pt x="0" y="323"/>
                    <a:pt x="34" y="714"/>
                    <a:pt x="280" y="816"/>
                  </a:cubicBezTo>
                  <a:lnTo>
                    <a:pt x="323" y="816"/>
                  </a:lnTo>
                  <a:cubicBezTo>
                    <a:pt x="357" y="816"/>
                    <a:pt x="391" y="748"/>
                    <a:pt x="391" y="714"/>
                  </a:cubicBezTo>
                  <a:cubicBezTo>
                    <a:pt x="425" y="603"/>
                    <a:pt x="357" y="535"/>
                    <a:pt x="323" y="425"/>
                  </a:cubicBezTo>
                  <a:cubicBezTo>
                    <a:pt x="280" y="323"/>
                    <a:pt x="246" y="213"/>
                    <a:pt x="246" y="111"/>
                  </a:cubicBezTo>
                  <a:cubicBezTo>
                    <a:pt x="212" y="34"/>
                    <a:pt x="178" y="0"/>
                    <a:pt x="144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60"/>
            <p:cNvSpPr/>
            <p:nvPr/>
          </p:nvSpPr>
          <p:spPr>
            <a:xfrm>
              <a:off x="1263550" y="2257912"/>
              <a:ext cx="13993" cy="23190"/>
            </a:xfrm>
            <a:custGeom>
              <a:avLst/>
              <a:gdLst/>
              <a:ahLst/>
              <a:cxnLst/>
              <a:rect l="l" t="t" r="r" b="b"/>
              <a:pathLst>
                <a:path w="426" h="706" extrusionOk="0">
                  <a:moveTo>
                    <a:pt x="69" y="0"/>
                  </a:moveTo>
                  <a:cubicBezTo>
                    <a:pt x="35" y="0"/>
                    <a:pt x="1" y="34"/>
                    <a:pt x="1" y="102"/>
                  </a:cubicBezTo>
                  <a:cubicBezTo>
                    <a:pt x="1" y="213"/>
                    <a:pt x="35" y="315"/>
                    <a:pt x="69" y="459"/>
                  </a:cubicBezTo>
                  <a:cubicBezTo>
                    <a:pt x="103" y="527"/>
                    <a:pt x="179" y="671"/>
                    <a:pt x="247" y="705"/>
                  </a:cubicBezTo>
                  <a:lnTo>
                    <a:pt x="315" y="705"/>
                  </a:lnTo>
                  <a:cubicBezTo>
                    <a:pt x="358" y="705"/>
                    <a:pt x="426" y="671"/>
                    <a:pt x="392" y="637"/>
                  </a:cubicBezTo>
                  <a:cubicBezTo>
                    <a:pt x="392" y="527"/>
                    <a:pt x="358" y="459"/>
                    <a:pt x="315" y="349"/>
                  </a:cubicBezTo>
                  <a:cubicBezTo>
                    <a:pt x="247" y="281"/>
                    <a:pt x="213" y="170"/>
                    <a:pt x="179" y="68"/>
                  </a:cubicBezTo>
                  <a:cubicBezTo>
                    <a:pt x="145" y="34"/>
                    <a:pt x="103" y="0"/>
                    <a:pt x="6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60"/>
            <p:cNvSpPr/>
            <p:nvPr/>
          </p:nvSpPr>
          <p:spPr>
            <a:xfrm>
              <a:off x="1283390" y="2234459"/>
              <a:ext cx="10347" cy="17606"/>
            </a:xfrm>
            <a:custGeom>
              <a:avLst/>
              <a:gdLst/>
              <a:ahLst/>
              <a:cxnLst/>
              <a:rect l="l" t="t" r="r" b="b"/>
              <a:pathLst>
                <a:path w="315" h="536" extrusionOk="0">
                  <a:moveTo>
                    <a:pt x="102" y="1"/>
                  </a:moveTo>
                  <a:cubicBezTo>
                    <a:pt x="68" y="1"/>
                    <a:pt x="0" y="35"/>
                    <a:pt x="0" y="77"/>
                  </a:cubicBezTo>
                  <a:cubicBezTo>
                    <a:pt x="0" y="179"/>
                    <a:pt x="34" y="247"/>
                    <a:pt x="68" y="324"/>
                  </a:cubicBezTo>
                  <a:cubicBezTo>
                    <a:pt x="68" y="391"/>
                    <a:pt x="136" y="502"/>
                    <a:pt x="212" y="536"/>
                  </a:cubicBezTo>
                  <a:lnTo>
                    <a:pt x="246" y="536"/>
                  </a:lnTo>
                  <a:cubicBezTo>
                    <a:pt x="280" y="536"/>
                    <a:pt x="314" y="502"/>
                    <a:pt x="314" y="459"/>
                  </a:cubicBezTo>
                  <a:cubicBezTo>
                    <a:pt x="314" y="391"/>
                    <a:pt x="280" y="324"/>
                    <a:pt x="246" y="290"/>
                  </a:cubicBezTo>
                  <a:cubicBezTo>
                    <a:pt x="212" y="213"/>
                    <a:pt x="212" y="145"/>
                    <a:pt x="178" y="77"/>
                  </a:cubicBezTo>
                  <a:cubicBezTo>
                    <a:pt x="178" y="35"/>
                    <a:pt x="136" y="1"/>
                    <a:pt x="102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60"/>
            <p:cNvSpPr/>
            <p:nvPr/>
          </p:nvSpPr>
          <p:spPr>
            <a:xfrm>
              <a:off x="1229816" y="2191494"/>
              <a:ext cx="9230" cy="18723"/>
            </a:xfrm>
            <a:custGeom>
              <a:avLst/>
              <a:gdLst/>
              <a:ahLst/>
              <a:cxnLst/>
              <a:rect l="l" t="t" r="r" b="b"/>
              <a:pathLst>
                <a:path w="281" h="570" extrusionOk="0">
                  <a:moveTo>
                    <a:pt x="34" y="1"/>
                  </a:moveTo>
                  <a:cubicBezTo>
                    <a:pt x="0" y="1"/>
                    <a:pt x="0" y="35"/>
                    <a:pt x="0" y="35"/>
                  </a:cubicBezTo>
                  <a:cubicBezTo>
                    <a:pt x="34" y="213"/>
                    <a:pt x="68" y="425"/>
                    <a:pt x="178" y="570"/>
                  </a:cubicBezTo>
                  <a:lnTo>
                    <a:pt x="212" y="570"/>
                  </a:lnTo>
                  <a:cubicBezTo>
                    <a:pt x="246" y="570"/>
                    <a:pt x="280" y="570"/>
                    <a:pt x="280" y="536"/>
                  </a:cubicBezTo>
                  <a:cubicBezTo>
                    <a:pt x="280" y="357"/>
                    <a:pt x="144" y="179"/>
                    <a:pt x="34" y="35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60"/>
            <p:cNvSpPr/>
            <p:nvPr/>
          </p:nvSpPr>
          <p:spPr>
            <a:xfrm>
              <a:off x="1184585" y="2214652"/>
              <a:ext cx="11497" cy="17606"/>
            </a:xfrm>
            <a:custGeom>
              <a:avLst/>
              <a:gdLst/>
              <a:ahLst/>
              <a:cxnLst/>
              <a:rect l="l" t="t" r="r" b="b"/>
              <a:pathLst>
                <a:path w="350" h="536" extrusionOk="0">
                  <a:moveTo>
                    <a:pt x="137" y="1"/>
                  </a:moveTo>
                  <a:cubicBezTo>
                    <a:pt x="103" y="1"/>
                    <a:pt x="35" y="43"/>
                    <a:pt x="35" y="77"/>
                  </a:cubicBezTo>
                  <a:cubicBezTo>
                    <a:pt x="1" y="213"/>
                    <a:pt x="35" y="425"/>
                    <a:pt x="171" y="536"/>
                  </a:cubicBezTo>
                  <a:lnTo>
                    <a:pt x="247" y="536"/>
                  </a:lnTo>
                  <a:cubicBezTo>
                    <a:pt x="315" y="536"/>
                    <a:pt x="349" y="502"/>
                    <a:pt x="349" y="425"/>
                  </a:cubicBezTo>
                  <a:cubicBezTo>
                    <a:pt x="349" y="289"/>
                    <a:pt x="247" y="179"/>
                    <a:pt x="213" y="43"/>
                  </a:cubicBezTo>
                  <a:cubicBezTo>
                    <a:pt x="171" y="1"/>
                    <a:pt x="171" y="1"/>
                    <a:pt x="13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60"/>
            <p:cNvSpPr/>
            <p:nvPr/>
          </p:nvSpPr>
          <p:spPr>
            <a:xfrm>
              <a:off x="1214739" y="2257912"/>
              <a:ext cx="11759" cy="20957"/>
            </a:xfrm>
            <a:custGeom>
              <a:avLst/>
              <a:gdLst/>
              <a:ahLst/>
              <a:cxnLst/>
              <a:rect l="l" t="t" r="r" b="b"/>
              <a:pathLst>
                <a:path w="358" h="638" extrusionOk="0">
                  <a:moveTo>
                    <a:pt x="102" y="0"/>
                  </a:moveTo>
                  <a:cubicBezTo>
                    <a:pt x="34" y="0"/>
                    <a:pt x="0" y="68"/>
                    <a:pt x="0" y="102"/>
                  </a:cubicBezTo>
                  <a:cubicBezTo>
                    <a:pt x="34" y="213"/>
                    <a:pt x="34" y="281"/>
                    <a:pt x="68" y="383"/>
                  </a:cubicBezTo>
                  <a:cubicBezTo>
                    <a:pt x="102" y="459"/>
                    <a:pt x="102" y="561"/>
                    <a:pt x="179" y="637"/>
                  </a:cubicBezTo>
                  <a:lnTo>
                    <a:pt x="247" y="637"/>
                  </a:lnTo>
                  <a:cubicBezTo>
                    <a:pt x="281" y="637"/>
                    <a:pt x="315" y="637"/>
                    <a:pt x="357" y="561"/>
                  </a:cubicBezTo>
                  <a:cubicBezTo>
                    <a:pt x="357" y="493"/>
                    <a:pt x="315" y="383"/>
                    <a:pt x="281" y="315"/>
                  </a:cubicBezTo>
                  <a:cubicBezTo>
                    <a:pt x="247" y="213"/>
                    <a:pt x="213" y="136"/>
                    <a:pt x="145" y="68"/>
                  </a:cubicBezTo>
                  <a:cubicBezTo>
                    <a:pt x="145" y="34"/>
                    <a:pt x="102" y="0"/>
                    <a:pt x="10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60"/>
            <p:cNvSpPr/>
            <p:nvPr/>
          </p:nvSpPr>
          <p:spPr>
            <a:xfrm>
              <a:off x="1177621" y="2277423"/>
              <a:ext cx="12581" cy="22369"/>
            </a:xfrm>
            <a:custGeom>
              <a:avLst/>
              <a:gdLst/>
              <a:ahLst/>
              <a:cxnLst/>
              <a:rect l="l" t="t" r="r" b="b"/>
              <a:pathLst>
                <a:path w="383" h="681" extrusionOk="0">
                  <a:moveTo>
                    <a:pt x="68" y="1"/>
                  </a:moveTo>
                  <a:cubicBezTo>
                    <a:pt x="68" y="1"/>
                    <a:pt x="34" y="43"/>
                    <a:pt x="34" y="77"/>
                  </a:cubicBezTo>
                  <a:cubicBezTo>
                    <a:pt x="34" y="256"/>
                    <a:pt x="0" y="570"/>
                    <a:pt x="170" y="681"/>
                  </a:cubicBezTo>
                  <a:lnTo>
                    <a:pt x="213" y="681"/>
                  </a:lnTo>
                  <a:cubicBezTo>
                    <a:pt x="247" y="681"/>
                    <a:pt x="281" y="681"/>
                    <a:pt x="281" y="638"/>
                  </a:cubicBezTo>
                  <a:cubicBezTo>
                    <a:pt x="383" y="426"/>
                    <a:pt x="213" y="256"/>
                    <a:pt x="136" y="43"/>
                  </a:cubicBezTo>
                  <a:cubicBezTo>
                    <a:pt x="136" y="1"/>
                    <a:pt x="102" y="1"/>
                    <a:pt x="6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60"/>
            <p:cNvSpPr/>
            <p:nvPr/>
          </p:nvSpPr>
          <p:spPr>
            <a:xfrm>
              <a:off x="1153051" y="2325151"/>
              <a:ext cx="13993" cy="26836"/>
            </a:xfrm>
            <a:custGeom>
              <a:avLst/>
              <a:gdLst/>
              <a:ahLst/>
              <a:cxnLst/>
              <a:rect l="l" t="t" r="r" b="b"/>
              <a:pathLst>
                <a:path w="426" h="817" extrusionOk="0">
                  <a:moveTo>
                    <a:pt x="111" y="1"/>
                  </a:moveTo>
                  <a:cubicBezTo>
                    <a:pt x="69" y="1"/>
                    <a:pt x="1" y="35"/>
                    <a:pt x="1" y="111"/>
                  </a:cubicBezTo>
                  <a:cubicBezTo>
                    <a:pt x="35" y="323"/>
                    <a:pt x="69" y="672"/>
                    <a:pt x="281" y="782"/>
                  </a:cubicBezTo>
                  <a:cubicBezTo>
                    <a:pt x="281" y="816"/>
                    <a:pt x="324" y="816"/>
                    <a:pt x="324" y="816"/>
                  </a:cubicBezTo>
                  <a:cubicBezTo>
                    <a:pt x="392" y="816"/>
                    <a:pt x="426" y="782"/>
                    <a:pt x="426" y="714"/>
                  </a:cubicBezTo>
                  <a:cubicBezTo>
                    <a:pt x="426" y="604"/>
                    <a:pt x="392" y="502"/>
                    <a:pt x="324" y="425"/>
                  </a:cubicBezTo>
                  <a:cubicBezTo>
                    <a:pt x="281" y="323"/>
                    <a:pt x="247" y="179"/>
                    <a:pt x="213" y="77"/>
                  </a:cubicBezTo>
                  <a:cubicBezTo>
                    <a:pt x="179" y="35"/>
                    <a:pt x="145" y="1"/>
                    <a:pt x="11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60"/>
            <p:cNvSpPr/>
            <p:nvPr/>
          </p:nvSpPr>
          <p:spPr>
            <a:xfrm>
              <a:off x="1200779" y="2339111"/>
              <a:ext cx="9230" cy="22074"/>
            </a:xfrm>
            <a:custGeom>
              <a:avLst/>
              <a:gdLst/>
              <a:ahLst/>
              <a:cxnLst/>
              <a:rect l="l" t="t" r="r" b="b"/>
              <a:pathLst>
                <a:path w="281" h="672" extrusionOk="0">
                  <a:moveTo>
                    <a:pt x="35" y="0"/>
                  </a:moveTo>
                  <a:cubicBezTo>
                    <a:pt x="35" y="0"/>
                    <a:pt x="1" y="34"/>
                    <a:pt x="1" y="77"/>
                  </a:cubicBezTo>
                  <a:cubicBezTo>
                    <a:pt x="1" y="179"/>
                    <a:pt x="1" y="289"/>
                    <a:pt x="35" y="391"/>
                  </a:cubicBezTo>
                  <a:cubicBezTo>
                    <a:pt x="35" y="501"/>
                    <a:pt x="35" y="603"/>
                    <a:pt x="102" y="671"/>
                  </a:cubicBezTo>
                  <a:lnTo>
                    <a:pt x="179" y="671"/>
                  </a:lnTo>
                  <a:cubicBezTo>
                    <a:pt x="179" y="671"/>
                    <a:pt x="213" y="671"/>
                    <a:pt x="213" y="637"/>
                  </a:cubicBezTo>
                  <a:cubicBezTo>
                    <a:pt x="281" y="569"/>
                    <a:pt x="247" y="459"/>
                    <a:pt x="213" y="391"/>
                  </a:cubicBezTo>
                  <a:cubicBezTo>
                    <a:pt x="179" y="247"/>
                    <a:pt x="145" y="179"/>
                    <a:pt x="102" y="77"/>
                  </a:cubicBezTo>
                  <a:cubicBezTo>
                    <a:pt x="102" y="34"/>
                    <a:pt x="68" y="0"/>
                    <a:pt x="3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60"/>
            <p:cNvSpPr/>
            <p:nvPr/>
          </p:nvSpPr>
          <p:spPr>
            <a:xfrm>
              <a:off x="1220586" y="2320683"/>
              <a:ext cx="16227" cy="24307"/>
            </a:xfrm>
            <a:custGeom>
              <a:avLst/>
              <a:gdLst/>
              <a:ahLst/>
              <a:cxnLst/>
              <a:rect l="l" t="t" r="r" b="b"/>
              <a:pathLst>
                <a:path w="494" h="740" extrusionOk="0">
                  <a:moveTo>
                    <a:pt x="137" y="1"/>
                  </a:moveTo>
                  <a:cubicBezTo>
                    <a:pt x="69" y="1"/>
                    <a:pt x="1" y="69"/>
                    <a:pt x="35" y="137"/>
                  </a:cubicBezTo>
                  <a:cubicBezTo>
                    <a:pt x="69" y="315"/>
                    <a:pt x="103" y="459"/>
                    <a:pt x="179" y="638"/>
                  </a:cubicBezTo>
                  <a:cubicBezTo>
                    <a:pt x="179" y="672"/>
                    <a:pt x="247" y="740"/>
                    <a:pt x="315" y="740"/>
                  </a:cubicBezTo>
                  <a:lnTo>
                    <a:pt x="315" y="740"/>
                  </a:lnTo>
                  <a:cubicBezTo>
                    <a:pt x="391" y="740"/>
                    <a:pt x="425" y="740"/>
                    <a:pt x="459" y="706"/>
                  </a:cubicBezTo>
                  <a:cubicBezTo>
                    <a:pt x="493" y="638"/>
                    <a:pt x="493" y="561"/>
                    <a:pt x="459" y="493"/>
                  </a:cubicBezTo>
                  <a:cubicBezTo>
                    <a:pt x="391" y="349"/>
                    <a:pt x="315" y="213"/>
                    <a:pt x="247" y="69"/>
                  </a:cubicBezTo>
                  <a:cubicBezTo>
                    <a:pt x="213" y="35"/>
                    <a:pt x="179" y="1"/>
                    <a:pt x="13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60"/>
            <p:cNvSpPr/>
            <p:nvPr/>
          </p:nvSpPr>
          <p:spPr>
            <a:xfrm>
              <a:off x="1263550" y="2176417"/>
              <a:ext cx="13993" cy="23190"/>
            </a:xfrm>
            <a:custGeom>
              <a:avLst/>
              <a:gdLst/>
              <a:ahLst/>
              <a:cxnLst/>
              <a:rect l="l" t="t" r="r" b="b"/>
              <a:pathLst>
                <a:path w="426" h="706" extrusionOk="0">
                  <a:moveTo>
                    <a:pt x="103" y="1"/>
                  </a:moveTo>
                  <a:cubicBezTo>
                    <a:pt x="69" y="1"/>
                    <a:pt x="1" y="35"/>
                    <a:pt x="35" y="103"/>
                  </a:cubicBezTo>
                  <a:cubicBezTo>
                    <a:pt x="69" y="213"/>
                    <a:pt x="69" y="315"/>
                    <a:pt x="103" y="426"/>
                  </a:cubicBezTo>
                  <a:cubicBezTo>
                    <a:pt x="145" y="460"/>
                    <a:pt x="145" y="494"/>
                    <a:pt x="145" y="570"/>
                  </a:cubicBezTo>
                  <a:lnTo>
                    <a:pt x="247" y="672"/>
                  </a:lnTo>
                  <a:cubicBezTo>
                    <a:pt x="281" y="706"/>
                    <a:pt x="315" y="706"/>
                    <a:pt x="315" y="706"/>
                  </a:cubicBezTo>
                  <a:cubicBezTo>
                    <a:pt x="392" y="706"/>
                    <a:pt x="426" y="638"/>
                    <a:pt x="426" y="604"/>
                  </a:cubicBezTo>
                  <a:cubicBezTo>
                    <a:pt x="426" y="527"/>
                    <a:pt x="426" y="494"/>
                    <a:pt x="392" y="426"/>
                  </a:cubicBezTo>
                  <a:cubicBezTo>
                    <a:pt x="392" y="392"/>
                    <a:pt x="358" y="358"/>
                    <a:pt x="315" y="315"/>
                  </a:cubicBezTo>
                  <a:cubicBezTo>
                    <a:pt x="281" y="247"/>
                    <a:pt x="247" y="145"/>
                    <a:pt x="213" y="35"/>
                  </a:cubicBezTo>
                  <a:cubicBezTo>
                    <a:pt x="179" y="1"/>
                    <a:pt x="145" y="1"/>
                    <a:pt x="10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60"/>
            <p:cNvSpPr/>
            <p:nvPr/>
          </p:nvSpPr>
          <p:spPr>
            <a:xfrm>
              <a:off x="1303197" y="2169454"/>
              <a:ext cx="12581" cy="19840"/>
            </a:xfrm>
            <a:custGeom>
              <a:avLst/>
              <a:gdLst/>
              <a:ahLst/>
              <a:cxnLst/>
              <a:rect l="l" t="t" r="r" b="b"/>
              <a:pathLst>
                <a:path w="383" h="604" extrusionOk="0">
                  <a:moveTo>
                    <a:pt x="102" y="0"/>
                  </a:moveTo>
                  <a:cubicBezTo>
                    <a:pt x="34" y="0"/>
                    <a:pt x="0" y="34"/>
                    <a:pt x="0" y="102"/>
                  </a:cubicBezTo>
                  <a:cubicBezTo>
                    <a:pt x="34" y="213"/>
                    <a:pt x="34" y="281"/>
                    <a:pt x="68" y="357"/>
                  </a:cubicBezTo>
                  <a:cubicBezTo>
                    <a:pt x="102" y="425"/>
                    <a:pt x="136" y="527"/>
                    <a:pt x="170" y="570"/>
                  </a:cubicBezTo>
                  <a:cubicBezTo>
                    <a:pt x="213" y="604"/>
                    <a:pt x="246" y="604"/>
                    <a:pt x="280" y="604"/>
                  </a:cubicBezTo>
                  <a:cubicBezTo>
                    <a:pt x="314" y="604"/>
                    <a:pt x="348" y="604"/>
                    <a:pt x="348" y="527"/>
                  </a:cubicBezTo>
                  <a:cubicBezTo>
                    <a:pt x="382" y="459"/>
                    <a:pt x="348" y="391"/>
                    <a:pt x="314" y="281"/>
                  </a:cubicBezTo>
                  <a:cubicBezTo>
                    <a:pt x="314" y="213"/>
                    <a:pt x="246" y="145"/>
                    <a:pt x="213" y="68"/>
                  </a:cubicBezTo>
                  <a:cubicBezTo>
                    <a:pt x="170" y="0"/>
                    <a:pt x="136" y="0"/>
                    <a:pt x="10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60"/>
            <p:cNvSpPr/>
            <p:nvPr/>
          </p:nvSpPr>
          <p:spPr>
            <a:xfrm>
              <a:off x="1328588" y="2243952"/>
              <a:ext cx="11727" cy="20957"/>
            </a:xfrm>
            <a:custGeom>
              <a:avLst/>
              <a:gdLst/>
              <a:ahLst/>
              <a:cxnLst/>
              <a:rect l="l" t="t" r="r" b="b"/>
              <a:pathLst>
                <a:path w="357" h="638" extrusionOk="0">
                  <a:moveTo>
                    <a:pt x="145" y="1"/>
                  </a:moveTo>
                  <a:cubicBezTo>
                    <a:pt x="77" y="1"/>
                    <a:pt x="34" y="35"/>
                    <a:pt x="34" y="69"/>
                  </a:cubicBezTo>
                  <a:cubicBezTo>
                    <a:pt x="0" y="170"/>
                    <a:pt x="0" y="315"/>
                    <a:pt x="34" y="383"/>
                  </a:cubicBezTo>
                  <a:cubicBezTo>
                    <a:pt x="77" y="493"/>
                    <a:pt x="145" y="595"/>
                    <a:pt x="247" y="638"/>
                  </a:cubicBezTo>
                  <a:lnTo>
                    <a:pt x="289" y="638"/>
                  </a:lnTo>
                  <a:cubicBezTo>
                    <a:pt x="323" y="638"/>
                    <a:pt x="357" y="638"/>
                    <a:pt x="357" y="561"/>
                  </a:cubicBezTo>
                  <a:cubicBezTo>
                    <a:pt x="357" y="493"/>
                    <a:pt x="323" y="383"/>
                    <a:pt x="289" y="315"/>
                  </a:cubicBezTo>
                  <a:cubicBezTo>
                    <a:pt x="289" y="213"/>
                    <a:pt x="289" y="136"/>
                    <a:pt x="213" y="35"/>
                  </a:cubicBezTo>
                  <a:cubicBezTo>
                    <a:pt x="179" y="1"/>
                    <a:pt x="179" y="1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60"/>
            <p:cNvSpPr/>
            <p:nvPr/>
          </p:nvSpPr>
          <p:spPr>
            <a:xfrm>
              <a:off x="1367085" y="2218298"/>
              <a:ext cx="13993" cy="23190"/>
            </a:xfrm>
            <a:custGeom>
              <a:avLst/>
              <a:gdLst/>
              <a:ahLst/>
              <a:cxnLst/>
              <a:rect l="l" t="t" r="r" b="b"/>
              <a:pathLst>
                <a:path w="426" h="706" extrusionOk="0">
                  <a:moveTo>
                    <a:pt x="68" y="0"/>
                  </a:moveTo>
                  <a:cubicBezTo>
                    <a:pt x="34" y="0"/>
                    <a:pt x="0" y="34"/>
                    <a:pt x="0" y="68"/>
                  </a:cubicBezTo>
                  <a:cubicBezTo>
                    <a:pt x="0" y="178"/>
                    <a:pt x="68" y="280"/>
                    <a:pt x="102" y="391"/>
                  </a:cubicBezTo>
                  <a:cubicBezTo>
                    <a:pt x="102" y="493"/>
                    <a:pt x="102" y="603"/>
                    <a:pt x="213" y="671"/>
                  </a:cubicBezTo>
                  <a:cubicBezTo>
                    <a:pt x="213" y="705"/>
                    <a:pt x="247" y="705"/>
                    <a:pt x="281" y="705"/>
                  </a:cubicBezTo>
                  <a:cubicBezTo>
                    <a:pt x="315" y="705"/>
                    <a:pt x="349" y="705"/>
                    <a:pt x="391" y="671"/>
                  </a:cubicBezTo>
                  <a:cubicBezTo>
                    <a:pt x="425" y="527"/>
                    <a:pt x="349" y="425"/>
                    <a:pt x="315" y="314"/>
                  </a:cubicBezTo>
                  <a:cubicBezTo>
                    <a:pt x="281" y="212"/>
                    <a:pt x="213" y="68"/>
                    <a:pt x="102" y="34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60"/>
            <p:cNvSpPr/>
            <p:nvPr/>
          </p:nvSpPr>
          <p:spPr>
            <a:xfrm>
              <a:off x="1326355" y="2293913"/>
              <a:ext cx="12843" cy="20957"/>
            </a:xfrm>
            <a:custGeom>
              <a:avLst/>
              <a:gdLst/>
              <a:ahLst/>
              <a:cxnLst/>
              <a:rect l="l" t="t" r="r" b="b"/>
              <a:pathLst>
                <a:path w="391" h="638" extrusionOk="0">
                  <a:moveTo>
                    <a:pt x="68" y="0"/>
                  </a:moveTo>
                  <a:cubicBezTo>
                    <a:pt x="34" y="0"/>
                    <a:pt x="0" y="34"/>
                    <a:pt x="0" y="68"/>
                  </a:cubicBezTo>
                  <a:cubicBezTo>
                    <a:pt x="34" y="280"/>
                    <a:pt x="0" y="527"/>
                    <a:pt x="213" y="637"/>
                  </a:cubicBezTo>
                  <a:lnTo>
                    <a:pt x="213" y="637"/>
                  </a:lnTo>
                  <a:cubicBezTo>
                    <a:pt x="247" y="637"/>
                    <a:pt x="281" y="637"/>
                    <a:pt x="281" y="603"/>
                  </a:cubicBezTo>
                  <a:cubicBezTo>
                    <a:pt x="391" y="391"/>
                    <a:pt x="213" y="213"/>
                    <a:pt x="145" y="34"/>
                  </a:cubicBezTo>
                  <a:cubicBezTo>
                    <a:pt x="145" y="0"/>
                    <a:pt x="102" y="0"/>
                    <a:pt x="68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60"/>
            <p:cNvSpPr/>
            <p:nvPr/>
          </p:nvSpPr>
          <p:spPr>
            <a:xfrm>
              <a:off x="1357593" y="2286916"/>
              <a:ext cx="11759" cy="22074"/>
            </a:xfrm>
            <a:custGeom>
              <a:avLst/>
              <a:gdLst/>
              <a:ahLst/>
              <a:cxnLst/>
              <a:rect l="l" t="t" r="r" b="b"/>
              <a:pathLst>
                <a:path w="358" h="672" extrusionOk="0">
                  <a:moveTo>
                    <a:pt x="77" y="1"/>
                  </a:moveTo>
                  <a:cubicBezTo>
                    <a:pt x="43" y="1"/>
                    <a:pt x="1" y="1"/>
                    <a:pt x="1" y="69"/>
                  </a:cubicBezTo>
                  <a:cubicBezTo>
                    <a:pt x="1" y="137"/>
                    <a:pt x="43" y="247"/>
                    <a:pt x="43" y="349"/>
                  </a:cubicBezTo>
                  <a:cubicBezTo>
                    <a:pt x="77" y="459"/>
                    <a:pt x="77" y="561"/>
                    <a:pt x="145" y="638"/>
                  </a:cubicBezTo>
                  <a:cubicBezTo>
                    <a:pt x="179" y="672"/>
                    <a:pt x="179" y="672"/>
                    <a:pt x="213" y="672"/>
                  </a:cubicBezTo>
                  <a:cubicBezTo>
                    <a:pt x="289" y="672"/>
                    <a:pt x="323" y="638"/>
                    <a:pt x="357" y="604"/>
                  </a:cubicBezTo>
                  <a:cubicBezTo>
                    <a:pt x="357" y="493"/>
                    <a:pt x="323" y="392"/>
                    <a:pt x="289" y="281"/>
                  </a:cubicBezTo>
                  <a:cubicBezTo>
                    <a:pt x="255" y="179"/>
                    <a:pt x="179" y="69"/>
                    <a:pt x="11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60"/>
            <p:cNvSpPr/>
            <p:nvPr/>
          </p:nvSpPr>
          <p:spPr>
            <a:xfrm>
              <a:off x="1393856" y="2276307"/>
              <a:ext cx="12613" cy="20990"/>
            </a:xfrm>
            <a:custGeom>
              <a:avLst/>
              <a:gdLst/>
              <a:ahLst/>
              <a:cxnLst/>
              <a:rect l="l" t="t" r="r" b="b"/>
              <a:pathLst>
                <a:path w="384" h="639" extrusionOk="0">
                  <a:moveTo>
                    <a:pt x="103" y="1"/>
                  </a:moveTo>
                  <a:cubicBezTo>
                    <a:pt x="35" y="1"/>
                    <a:pt x="1" y="35"/>
                    <a:pt x="1" y="111"/>
                  </a:cubicBezTo>
                  <a:cubicBezTo>
                    <a:pt x="1" y="179"/>
                    <a:pt x="35" y="290"/>
                    <a:pt x="35" y="392"/>
                  </a:cubicBezTo>
                  <a:cubicBezTo>
                    <a:pt x="69" y="460"/>
                    <a:pt x="69" y="570"/>
                    <a:pt x="171" y="638"/>
                  </a:cubicBezTo>
                  <a:lnTo>
                    <a:pt x="247" y="638"/>
                  </a:lnTo>
                  <a:cubicBezTo>
                    <a:pt x="281" y="638"/>
                    <a:pt x="315" y="604"/>
                    <a:pt x="349" y="570"/>
                  </a:cubicBezTo>
                  <a:cubicBezTo>
                    <a:pt x="383" y="502"/>
                    <a:pt x="349" y="392"/>
                    <a:pt x="315" y="290"/>
                  </a:cubicBezTo>
                  <a:cubicBezTo>
                    <a:pt x="281" y="213"/>
                    <a:pt x="213" y="145"/>
                    <a:pt x="171" y="35"/>
                  </a:cubicBezTo>
                  <a:cubicBezTo>
                    <a:pt x="137" y="35"/>
                    <a:pt x="103" y="1"/>
                    <a:pt x="10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60"/>
            <p:cNvSpPr/>
            <p:nvPr/>
          </p:nvSpPr>
          <p:spPr>
            <a:xfrm>
              <a:off x="1393856" y="2348604"/>
              <a:ext cx="15110" cy="25424"/>
            </a:xfrm>
            <a:custGeom>
              <a:avLst/>
              <a:gdLst/>
              <a:ahLst/>
              <a:cxnLst/>
              <a:rect l="l" t="t" r="r" b="b"/>
              <a:pathLst>
                <a:path w="460" h="774" extrusionOk="0">
                  <a:moveTo>
                    <a:pt x="103" y="0"/>
                  </a:moveTo>
                  <a:cubicBezTo>
                    <a:pt x="35" y="0"/>
                    <a:pt x="1" y="68"/>
                    <a:pt x="1" y="102"/>
                  </a:cubicBezTo>
                  <a:cubicBezTo>
                    <a:pt x="35" y="246"/>
                    <a:pt x="35" y="348"/>
                    <a:pt x="103" y="459"/>
                  </a:cubicBezTo>
                  <a:cubicBezTo>
                    <a:pt x="137" y="561"/>
                    <a:pt x="137" y="705"/>
                    <a:pt x="247" y="773"/>
                  </a:cubicBezTo>
                  <a:lnTo>
                    <a:pt x="315" y="773"/>
                  </a:lnTo>
                  <a:cubicBezTo>
                    <a:pt x="383" y="773"/>
                    <a:pt x="426" y="739"/>
                    <a:pt x="426" y="671"/>
                  </a:cubicBezTo>
                  <a:cubicBezTo>
                    <a:pt x="460" y="561"/>
                    <a:pt x="383" y="459"/>
                    <a:pt x="315" y="348"/>
                  </a:cubicBezTo>
                  <a:cubicBezTo>
                    <a:pt x="281" y="246"/>
                    <a:pt x="213" y="136"/>
                    <a:pt x="171" y="34"/>
                  </a:cubicBezTo>
                  <a:cubicBezTo>
                    <a:pt x="137" y="0"/>
                    <a:pt x="137" y="0"/>
                    <a:pt x="10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60"/>
            <p:cNvSpPr/>
            <p:nvPr/>
          </p:nvSpPr>
          <p:spPr>
            <a:xfrm>
              <a:off x="1430974" y="2332114"/>
              <a:ext cx="11759" cy="20990"/>
            </a:xfrm>
            <a:custGeom>
              <a:avLst/>
              <a:gdLst/>
              <a:ahLst/>
              <a:cxnLst/>
              <a:rect l="l" t="t" r="r" b="b"/>
              <a:pathLst>
                <a:path w="358" h="639" extrusionOk="0">
                  <a:moveTo>
                    <a:pt x="69" y="1"/>
                  </a:moveTo>
                  <a:cubicBezTo>
                    <a:pt x="35" y="1"/>
                    <a:pt x="1" y="35"/>
                    <a:pt x="1" y="111"/>
                  </a:cubicBezTo>
                  <a:cubicBezTo>
                    <a:pt x="1" y="213"/>
                    <a:pt x="1" y="290"/>
                    <a:pt x="35" y="392"/>
                  </a:cubicBezTo>
                  <a:cubicBezTo>
                    <a:pt x="69" y="502"/>
                    <a:pt x="69" y="570"/>
                    <a:pt x="179" y="638"/>
                  </a:cubicBezTo>
                  <a:lnTo>
                    <a:pt x="213" y="638"/>
                  </a:lnTo>
                  <a:cubicBezTo>
                    <a:pt x="247" y="638"/>
                    <a:pt x="315" y="604"/>
                    <a:pt x="315" y="570"/>
                  </a:cubicBezTo>
                  <a:cubicBezTo>
                    <a:pt x="358" y="460"/>
                    <a:pt x="281" y="426"/>
                    <a:pt x="247" y="324"/>
                  </a:cubicBezTo>
                  <a:cubicBezTo>
                    <a:pt x="213" y="247"/>
                    <a:pt x="179" y="145"/>
                    <a:pt x="145" y="77"/>
                  </a:cubicBezTo>
                  <a:cubicBezTo>
                    <a:pt x="145" y="35"/>
                    <a:pt x="103" y="1"/>
                    <a:pt x="6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60"/>
            <p:cNvSpPr/>
            <p:nvPr/>
          </p:nvSpPr>
          <p:spPr>
            <a:xfrm>
              <a:off x="1421777" y="2414726"/>
              <a:ext cx="8113" cy="16227"/>
            </a:xfrm>
            <a:custGeom>
              <a:avLst/>
              <a:gdLst/>
              <a:ahLst/>
              <a:cxnLst/>
              <a:rect l="l" t="t" r="r" b="b"/>
              <a:pathLst>
                <a:path w="247" h="494" extrusionOk="0">
                  <a:moveTo>
                    <a:pt x="68" y="0"/>
                  </a:moveTo>
                  <a:cubicBezTo>
                    <a:pt x="34" y="0"/>
                    <a:pt x="0" y="34"/>
                    <a:pt x="0" y="68"/>
                  </a:cubicBezTo>
                  <a:cubicBezTo>
                    <a:pt x="34" y="179"/>
                    <a:pt x="68" y="323"/>
                    <a:pt x="102" y="459"/>
                  </a:cubicBezTo>
                  <a:cubicBezTo>
                    <a:pt x="136" y="493"/>
                    <a:pt x="136" y="493"/>
                    <a:pt x="170" y="493"/>
                  </a:cubicBezTo>
                  <a:cubicBezTo>
                    <a:pt x="213" y="493"/>
                    <a:pt x="247" y="459"/>
                    <a:pt x="247" y="425"/>
                  </a:cubicBezTo>
                  <a:lnTo>
                    <a:pt x="102" y="34"/>
                  </a:lnTo>
                  <a:cubicBezTo>
                    <a:pt x="102" y="0"/>
                    <a:pt x="68" y="0"/>
                    <a:pt x="68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60"/>
            <p:cNvSpPr/>
            <p:nvPr/>
          </p:nvSpPr>
          <p:spPr>
            <a:xfrm>
              <a:off x="1446051" y="2398532"/>
              <a:ext cx="13993" cy="29070"/>
            </a:xfrm>
            <a:custGeom>
              <a:avLst/>
              <a:gdLst/>
              <a:ahLst/>
              <a:cxnLst/>
              <a:rect l="l" t="t" r="r" b="b"/>
              <a:pathLst>
                <a:path w="426" h="885" extrusionOk="0">
                  <a:moveTo>
                    <a:pt x="145" y="1"/>
                  </a:moveTo>
                  <a:cubicBezTo>
                    <a:pt x="111" y="1"/>
                    <a:pt x="34" y="35"/>
                    <a:pt x="34" y="103"/>
                  </a:cubicBezTo>
                  <a:cubicBezTo>
                    <a:pt x="34" y="349"/>
                    <a:pt x="1" y="672"/>
                    <a:pt x="213" y="850"/>
                  </a:cubicBezTo>
                  <a:cubicBezTo>
                    <a:pt x="247" y="850"/>
                    <a:pt x="247" y="884"/>
                    <a:pt x="281" y="884"/>
                  </a:cubicBezTo>
                  <a:cubicBezTo>
                    <a:pt x="357" y="884"/>
                    <a:pt x="391" y="816"/>
                    <a:pt x="391" y="774"/>
                  </a:cubicBezTo>
                  <a:cubicBezTo>
                    <a:pt x="425" y="527"/>
                    <a:pt x="281" y="315"/>
                    <a:pt x="281" y="103"/>
                  </a:cubicBezTo>
                  <a:cubicBezTo>
                    <a:pt x="281" y="35"/>
                    <a:pt x="213" y="1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60"/>
            <p:cNvSpPr/>
            <p:nvPr/>
          </p:nvSpPr>
          <p:spPr>
            <a:xfrm>
              <a:off x="1465858" y="2493691"/>
              <a:ext cx="13993" cy="25687"/>
            </a:xfrm>
            <a:custGeom>
              <a:avLst/>
              <a:gdLst/>
              <a:ahLst/>
              <a:cxnLst/>
              <a:rect l="l" t="t" r="r" b="b"/>
              <a:pathLst>
                <a:path w="426" h="782" extrusionOk="0">
                  <a:moveTo>
                    <a:pt x="103" y="0"/>
                  </a:moveTo>
                  <a:cubicBezTo>
                    <a:pt x="35" y="0"/>
                    <a:pt x="1" y="43"/>
                    <a:pt x="1" y="111"/>
                  </a:cubicBezTo>
                  <a:cubicBezTo>
                    <a:pt x="1" y="255"/>
                    <a:pt x="35" y="357"/>
                    <a:pt x="35" y="502"/>
                  </a:cubicBezTo>
                  <a:cubicBezTo>
                    <a:pt x="35" y="604"/>
                    <a:pt x="35" y="714"/>
                    <a:pt x="145" y="782"/>
                  </a:cubicBezTo>
                  <a:lnTo>
                    <a:pt x="179" y="782"/>
                  </a:lnTo>
                  <a:cubicBezTo>
                    <a:pt x="213" y="782"/>
                    <a:pt x="247" y="782"/>
                    <a:pt x="247" y="748"/>
                  </a:cubicBezTo>
                  <a:cubicBezTo>
                    <a:pt x="425" y="604"/>
                    <a:pt x="247" y="255"/>
                    <a:pt x="179" y="77"/>
                  </a:cubicBezTo>
                  <a:cubicBezTo>
                    <a:pt x="179" y="0"/>
                    <a:pt x="145" y="0"/>
                    <a:pt x="10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60"/>
            <p:cNvSpPr/>
            <p:nvPr/>
          </p:nvSpPr>
          <p:spPr>
            <a:xfrm>
              <a:off x="1432091" y="2472767"/>
              <a:ext cx="10643" cy="23453"/>
            </a:xfrm>
            <a:custGeom>
              <a:avLst/>
              <a:gdLst/>
              <a:ahLst/>
              <a:cxnLst/>
              <a:rect l="l" t="t" r="r" b="b"/>
              <a:pathLst>
                <a:path w="324" h="714" extrusionOk="0">
                  <a:moveTo>
                    <a:pt x="69" y="0"/>
                  </a:moveTo>
                  <a:cubicBezTo>
                    <a:pt x="35" y="0"/>
                    <a:pt x="1" y="43"/>
                    <a:pt x="1" y="77"/>
                  </a:cubicBezTo>
                  <a:cubicBezTo>
                    <a:pt x="69" y="289"/>
                    <a:pt x="69" y="502"/>
                    <a:pt x="179" y="680"/>
                  </a:cubicBezTo>
                  <a:cubicBezTo>
                    <a:pt x="213" y="714"/>
                    <a:pt x="213" y="714"/>
                    <a:pt x="247" y="714"/>
                  </a:cubicBezTo>
                  <a:cubicBezTo>
                    <a:pt x="281" y="714"/>
                    <a:pt x="324" y="680"/>
                    <a:pt x="324" y="637"/>
                  </a:cubicBezTo>
                  <a:cubicBezTo>
                    <a:pt x="324" y="425"/>
                    <a:pt x="213" y="255"/>
                    <a:pt x="145" y="43"/>
                  </a:cubicBezTo>
                  <a:cubicBezTo>
                    <a:pt x="145" y="0"/>
                    <a:pt x="111" y="0"/>
                    <a:pt x="6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60"/>
            <p:cNvSpPr/>
            <p:nvPr/>
          </p:nvSpPr>
          <p:spPr>
            <a:xfrm>
              <a:off x="1461128" y="2561226"/>
              <a:ext cx="8113" cy="15077"/>
            </a:xfrm>
            <a:custGeom>
              <a:avLst/>
              <a:gdLst/>
              <a:ahLst/>
              <a:cxnLst/>
              <a:rect l="l" t="t" r="r" b="b"/>
              <a:pathLst>
                <a:path w="247" h="459" extrusionOk="0">
                  <a:moveTo>
                    <a:pt x="111" y="0"/>
                  </a:moveTo>
                  <a:cubicBezTo>
                    <a:pt x="34" y="0"/>
                    <a:pt x="0" y="34"/>
                    <a:pt x="34" y="68"/>
                  </a:cubicBezTo>
                  <a:cubicBezTo>
                    <a:pt x="34" y="145"/>
                    <a:pt x="77" y="179"/>
                    <a:pt x="77" y="247"/>
                  </a:cubicBezTo>
                  <a:cubicBezTo>
                    <a:pt x="77" y="323"/>
                    <a:pt x="34" y="357"/>
                    <a:pt x="77" y="425"/>
                  </a:cubicBezTo>
                  <a:cubicBezTo>
                    <a:pt x="111" y="425"/>
                    <a:pt x="145" y="459"/>
                    <a:pt x="145" y="459"/>
                  </a:cubicBezTo>
                  <a:cubicBezTo>
                    <a:pt x="179" y="459"/>
                    <a:pt x="213" y="459"/>
                    <a:pt x="213" y="425"/>
                  </a:cubicBezTo>
                  <a:cubicBezTo>
                    <a:pt x="247" y="357"/>
                    <a:pt x="247" y="323"/>
                    <a:pt x="247" y="213"/>
                  </a:cubicBezTo>
                  <a:cubicBezTo>
                    <a:pt x="213" y="179"/>
                    <a:pt x="179" y="111"/>
                    <a:pt x="145" y="34"/>
                  </a:cubicBezTo>
                  <a:cubicBezTo>
                    <a:pt x="145" y="0"/>
                    <a:pt x="111" y="0"/>
                    <a:pt x="11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60"/>
            <p:cNvSpPr/>
            <p:nvPr/>
          </p:nvSpPr>
          <p:spPr>
            <a:xfrm>
              <a:off x="1216972" y="2534422"/>
              <a:ext cx="10643" cy="22074"/>
            </a:xfrm>
            <a:custGeom>
              <a:avLst/>
              <a:gdLst/>
              <a:ahLst/>
              <a:cxnLst/>
              <a:rect l="l" t="t" r="r" b="b"/>
              <a:pathLst>
                <a:path w="324" h="672" extrusionOk="0">
                  <a:moveTo>
                    <a:pt x="111" y="1"/>
                  </a:moveTo>
                  <a:cubicBezTo>
                    <a:pt x="34" y="1"/>
                    <a:pt x="0" y="35"/>
                    <a:pt x="0" y="111"/>
                  </a:cubicBezTo>
                  <a:cubicBezTo>
                    <a:pt x="0" y="290"/>
                    <a:pt x="0" y="604"/>
                    <a:pt x="213" y="672"/>
                  </a:cubicBezTo>
                  <a:lnTo>
                    <a:pt x="247" y="672"/>
                  </a:lnTo>
                  <a:cubicBezTo>
                    <a:pt x="247" y="672"/>
                    <a:pt x="289" y="638"/>
                    <a:pt x="289" y="604"/>
                  </a:cubicBezTo>
                  <a:cubicBezTo>
                    <a:pt x="323" y="536"/>
                    <a:pt x="323" y="425"/>
                    <a:pt x="289" y="357"/>
                  </a:cubicBezTo>
                  <a:cubicBezTo>
                    <a:pt x="213" y="247"/>
                    <a:pt x="213" y="179"/>
                    <a:pt x="179" y="77"/>
                  </a:cubicBezTo>
                  <a:cubicBezTo>
                    <a:pt x="179" y="35"/>
                    <a:pt x="145" y="1"/>
                    <a:pt x="11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60"/>
            <p:cNvSpPr/>
            <p:nvPr/>
          </p:nvSpPr>
          <p:spPr>
            <a:xfrm>
              <a:off x="1241509" y="2503184"/>
              <a:ext cx="12876" cy="20957"/>
            </a:xfrm>
            <a:custGeom>
              <a:avLst/>
              <a:gdLst/>
              <a:ahLst/>
              <a:cxnLst/>
              <a:rect l="l" t="t" r="r" b="b"/>
              <a:pathLst>
                <a:path w="392" h="638" extrusionOk="0">
                  <a:moveTo>
                    <a:pt x="103" y="0"/>
                  </a:moveTo>
                  <a:cubicBezTo>
                    <a:pt x="35" y="0"/>
                    <a:pt x="1" y="34"/>
                    <a:pt x="1" y="68"/>
                  </a:cubicBezTo>
                  <a:cubicBezTo>
                    <a:pt x="1" y="179"/>
                    <a:pt x="35" y="281"/>
                    <a:pt x="69" y="391"/>
                  </a:cubicBezTo>
                  <a:cubicBezTo>
                    <a:pt x="103" y="459"/>
                    <a:pt x="137" y="561"/>
                    <a:pt x="213" y="637"/>
                  </a:cubicBezTo>
                  <a:lnTo>
                    <a:pt x="281" y="637"/>
                  </a:lnTo>
                  <a:cubicBezTo>
                    <a:pt x="315" y="637"/>
                    <a:pt x="392" y="637"/>
                    <a:pt x="392" y="561"/>
                  </a:cubicBezTo>
                  <a:cubicBezTo>
                    <a:pt x="392" y="459"/>
                    <a:pt x="349" y="349"/>
                    <a:pt x="315" y="281"/>
                  </a:cubicBezTo>
                  <a:cubicBezTo>
                    <a:pt x="247" y="213"/>
                    <a:pt x="213" y="102"/>
                    <a:pt x="137" y="34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60"/>
            <p:cNvSpPr/>
            <p:nvPr/>
          </p:nvSpPr>
          <p:spPr>
            <a:xfrm>
              <a:off x="1251856" y="2613683"/>
              <a:ext cx="16489" cy="22074"/>
            </a:xfrm>
            <a:custGeom>
              <a:avLst/>
              <a:gdLst/>
              <a:ahLst/>
              <a:cxnLst/>
              <a:rect l="l" t="t" r="r" b="b"/>
              <a:pathLst>
                <a:path w="502" h="672" extrusionOk="0">
                  <a:moveTo>
                    <a:pt x="34" y="0"/>
                  </a:moveTo>
                  <a:cubicBezTo>
                    <a:pt x="34" y="0"/>
                    <a:pt x="0" y="0"/>
                    <a:pt x="34" y="0"/>
                  </a:cubicBezTo>
                  <a:cubicBezTo>
                    <a:pt x="34" y="213"/>
                    <a:pt x="77" y="382"/>
                    <a:pt x="145" y="561"/>
                  </a:cubicBezTo>
                  <a:cubicBezTo>
                    <a:pt x="178" y="637"/>
                    <a:pt x="212" y="671"/>
                    <a:pt x="289" y="671"/>
                  </a:cubicBezTo>
                  <a:cubicBezTo>
                    <a:pt x="391" y="671"/>
                    <a:pt x="501" y="561"/>
                    <a:pt x="425" y="425"/>
                  </a:cubicBezTo>
                  <a:cubicBezTo>
                    <a:pt x="323" y="281"/>
                    <a:pt x="212" y="136"/>
                    <a:pt x="7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60"/>
            <p:cNvSpPr/>
            <p:nvPr/>
          </p:nvSpPr>
          <p:spPr>
            <a:xfrm>
              <a:off x="1262433" y="2579916"/>
              <a:ext cx="19873" cy="26804"/>
            </a:xfrm>
            <a:custGeom>
              <a:avLst/>
              <a:gdLst/>
              <a:ahLst/>
              <a:cxnLst/>
              <a:rect l="l" t="t" r="r" b="b"/>
              <a:pathLst>
                <a:path w="605" h="816" extrusionOk="0">
                  <a:moveTo>
                    <a:pt x="103" y="0"/>
                  </a:moveTo>
                  <a:cubicBezTo>
                    <a:pt x="69" y="0"/>
                    <a:pt x="1" y="68"/>
                    <a:pt x="35" y="102"/>
                  </a:cubicBezTo>
                  <a:cubicBezTo>
                    <a:pt x="69" y="247"/>
                    <a:pt x="137" y="391"/>
                    <a:pt x="213" y="493"/>
                  </a:cubicBezTo>
                  <a:cubicBezTo>
                    <a:pt x="247" y="637"/>
                    <a:pt x="349" y="739"/>
                    <a:pt x="460" y="816"/>
                  </a:cubicBezTo>
                  <a:lnTo>
                    <a:pt x="494" y="816"/>
                  </a:lnTo>
                  <a:cubicBezTo>
                    <a:pt x="528" y="816"/>
                    <a:pt x="562" y="773"/>
                    <a:pt x="562" y="739"/>
                  </a:cubicBezTo>
                  <a:cubicBezTo>
                    <a:pt x="604" y="603"/>
                    <a:pt x="528" y="459"/>
                    <a:pt x="460" y="349"/>
                  </a:cubicBezTo>
                  <a:cubicBezTo>
                    <a:pt x="349" y="247"/>
                    <a:pt x="281" y="136"/>
                    <a:pt x="179" y="34"/>
                  </a:cubicBezTo>
                  <a:cubicBezTo>
                    <a:pt x="137" y="34"/>
                    <a:pt x="137" y="0"/>
                    <a:pt x="10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60"/>
            <p:cNvSpPr/>
            <p:nvPr/>
          </p:nvSpPr>
          <p:spPr>
            <a:xfrm>
              <a:off x="1276394" y="2712456"/>
              <a:ext cx="22074" cy="20957"/>
            </a:xfrm>
            <a:custGeom>
              <a:avLst/>
              <a:gdLst/>
              <a:ahLst/>
              <a:cxnLst/>
              <a:rect l="l" t="t" r="r" b="b"/>
              <a:pathLst>
                <a:path w="672" h="638" extrusionOk="0">
                  <a:moveTo>
                    <a:pt x="103" y="0"/>
                  </a:moveTo>
                  <a:cubicBezTo>
                    <a:pt x="35" y="0"/>
                    <a:pt x="1" y="68"/>
                    <a:pt x="35" y="136"/>
                  </a:cubicBezTo>
                  <a:cubicBezTo>
                    <a:pt x="137" y="247"/>
                    <a:pt x="213" y="349"/>
                    <a:pt x="315" y="493"/>
                  </a:cubicBezTo>
                  <a:cubicBezTo>
                    <a:pt x="349" y="527"/>
                    <a:pt x="425" y="638"/>
                    <a:pt x="527" y="638"/>
                  </a:cubicBezTo>
                  <a:cubicBezTo>
                    <a:pt x="527" y="638"/>
                    <a:pt x="561" y="604"/>
                    <a:pt x="604" y="604"/>
                  </a:cubicBezTo>
                  <a:cubicBezTo>
                    <a:pt x="672" y="493"/>
                    <a:pt x="527" y="349"/>
                    <a:pt x="493" y="315"/>
                  </a:cubicBezTo>
                  <a:cubicBezTo>
                    <a:pt x="349" y="213"/>
                    <a:pt x="247" y="136"/>
                    <a:pt x="137" y="34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60"/>
            <p:cNvSpPr/>
            <p:nvPr/>
          </p:nvSpPr>
          <p:spPr>
            <a:xfrm>
              <a:off x="1286708" y="2673958"/>
              <a:ext cx="23486" cy="25687"/>
            </a:xfrm>
            <a:custGeom>
              <a:avLst/>
              <a:gdLst/>
              <a:ahLst/>
              <a:cxnLst/>
              <a:rect l="l" t="t" r="r" b="b"/>
              <a:pathLst>
                <a:path w="715" h="782" extrusionOk="0">
                  <a:moveTo>
                    <a:pt x="145" y="0"/>
                  </a:moveTo>
                  <a:cubicBezTo>
                    <a:pt x="77" y="0"/>
                    <a:pt x="1" y="77"/>
                    <a:pt x="77" y="145"/>
                  </a:cubicBezTo>
                  <a:cubicBezTo>
                    <a:pt x="213" y="357"/>
                    <a:pt x="358" y="637"/>
                    <a:pt x="570" y="782"/>
                  </a:cubicBezTo>
                  <a:lnTo>
                    <a:pt x="604" y="782"/>
                  </a:lnTo>
                  <a:cubicBezTo>
                    <a:pt x="672" y="782"/>
                    <a:pt x="715" y="748"/>
                    <a:pt x="672" y="714"/>
                  </a:cubicBezTo>
                  <a:cubicBezTo>
                    <a:pt x="604" y="425"/>
                    <a:pt x="358" y="246"/>
                    <a:pt x="179" y="34"/>
                  </a:cubicBezTo>
                  <a:cubicBezTo>
                    <a:pt x="179" y="0"/>
                    <a:pt x="145" y="0"/>
                    <a:pt x="14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60"/>
            <p:cNvSpPr/>
            <p:nvPr/>
          </p:nvSpPr>
          <p:spPr>
            <a:xfrm>
              <a:off x="1319358" y="2750690"/>
              <a:ext cx="17343" cy="19840"/>
            </a:xfrm>
            <a:custGeom>
              <a:avLst/>
              <a:gdLst/>
              <a:ahLst/>
              <a:cxnLst/>
              <a:rect l="l" t="t" r="r" b="b"/>
              <a:pathLst>
                <a:path w="528" h="604" extrusionOk="0">
                  <a:moveTo>
                    <a:pt x="103" y="0"/>
                  </a:moveTo>
                  <a:cubicBezTo>
                    <a:pt x="35" y="0"/>
                    <a:pt x="1" y="77"/>
                    <a:pt x="1" y="111"/>
                  </a:cubicBezTo>
                  <a:cubicBezTo>
                    <a:pt x="35" y="213"/>
                    <a:pt x="103" y="323"/>
                    <a:pt x="145" y="391"/>
                  </a:cubicBezTo>
                  <a:cubicBezTo>
                    <a:pt x="213" y="501"/>
                    <a:pt x="281" y="569"/>
                    <a:pt x="392" y="603"/>
                  </a:cubicBezTo>
                  <a:lnTo>
                    <a:pt x="426" y="603"/>
                  </a:lnTo>
                  <a:cubicBezTo>
                    <a:pt x="494" y="603"/>
                    <a:pt x="528" y="569"/>
                    <a:pt x="528" y="501"/>
                  </a:cubicBezTo>
                  <a:cubicBezTo>
                    <a:pt x="528" y="357"/>
                    <a:pt x="460" y="289"/>
                    <a:pt x="358" y="213"/>
                  </a:cubicBezTo>
                  <a:cubicBezTo>
                    <a:pt x="281" y="145"/>
                    <a:pt x="213" y="34"/>
                    <a:pt x="14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60"/>
            <p:cNvSpPr/>
            <p:nvPr/>
          </p:nvSpPr>
          <p:spPr>
            <a:xfrm>
              <a:off x="1227582" y="2626231"/>
              <a:ext cx="11464" cy="22369"/>
            </a:xfrm>
            <a:custGeom>
              <a:avLst/>
              <a:gdLst/>
              <a:ahLst/>
              <a:cxnLst/>
              <a:rect l="l" t="t" r="r" b="b"/>
              <a:pathLst>
                <a:path w="349" h="681" extrusionOk="0">
                  <a:moveTo>
                    <a:pt x="68" y="0"/>
                  </a:moveTo>
                  <a:cubicBezTo>
                    <a:pt x="34" y="0"/>
                    <a:pt x="0" y="43"/>
                    <a:pt x="0" y="77"/>
                  </a:cubicBezTo>
                  <a:cubicBezTo>
                    <a:pt x="0" y="289"/>
                    <a:pt x="0" y="536"/>
                    <a:pt x="178" y="638"/>
                  </a:cubicBezTo>
                  <a:lnTo>
                    <a:pt x="212" y="680"/>
                  </a:lnTo>
                  <a:cubicBezTo>
                    <a:pt x="246" y="680"/>
                    <a:pt x="280" y="638"/>
                    <a:pt x="280" y="604"/>
                  </a:cubicBezTo>
                  <a:cubicBezTo>
                    <a:pt x="348" y="425"/>
                    <a:pt x="212" y="255"/>
                    <a:pt x="136" y="77"/>
                  </a:cubicBezTo>
                  <a:cubicBezTo>
                    <a:pt x="136" y="43"/>
                    <a:pt x="102" y="0"/>
                    <a:pt x="68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60"/>
            <p:cNvSpPr/>
            <p:nvPr/>
          </p:nvSpPr>
          <p:spPr>
            <a:xfrm>
              <a:off x="1164778" y="2584383"/>
              <a:ext cx="15110" cy="17606"/>
            </a:xfrm>
            <a:custGeom>
              <a:avLst/>
              <a:gdLst/>
              <a:ahLst/>
              <a:cxnLst/>
              <a:rect l="l" t="t" r="r" b="b"/>
              <a:pathLst>
                <a:path w="460" h="536" extrusionOk="0">
                  <a:moveTo>
                    <a:pt x="137" y="0"/>
                  </a:moveTo>
                  <a:cubicBezTo>
                    <a:pt x="69" y="0"/>
                    <a:pt x="1" y="77"/>
                    <a:pt x="35" y="145"/>
                  </a:cubicBezTo>
                  <a:cubicBezTo>
                    <a:pt x="69" y="213"/>
                    <a:pt x="103" y="289"/>
                    <a:pt x="137" y="357"/>
                  </a:cubicBezTo>
                  <a:cubicBezTo>
                    <a:pt x="137" y="425"/>
                    <a:pt x="179" y="535"/>
                    <a:pt x="281" y="535"/>
                  </a:cubicBezTo>
                  <a:lnTo>
                    <a:pt x="315" y="535"/>
                  </a:lnTo>
                  <a:cubicBezTo>
                    <a:pt x="349" y="535"/>
                    <a:pt x="391" y="535"/>
                    <a:pt x="425" y="501"/>
                  </a:cubicBezTo>
                  <a:cubicBezTo>
                    <a:pt x="459" y="391"/>
                    <a:pt x="425" y="323"/>
                    <a:pt x="349" y="255"/>
                  </a:cubicBezTo>
                  <a:cubicBezTo>
                    <a:pt x="315" y="179"/>
                    <a:pt x="247" y="111"/>
                    <a:pt x="213" y="43"/>
                  </a:cubicBezTo>
                  <a:cubicBezTo>
                    <a:pt x="213" y="0"/>
                    <a:pt x="179" y="0"/>
                    <a:pt x="13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60"/>
            <p:cNvSpPr/>
            <p:nvPr/>
          </p:nvSpPr>
          <p:spPr>
            <a:xfrm>
              <a:off x="1156697" y="2542535"/>
              <a:ext cx="15110" cy="20957"/>
            </a:xfrm>
            <a:custGeom>
              <a:avLst/>
              <a:gdLst/>
              <a:ahLst/>
              <a:cxnLst/>
              <a:rect l="l" t="t" r="r" b="b"/>
              <a:pathLst>
                <a:path w="460" h="638" extrusionOk="0">
                  <a:moveTo>
                    <a:pt x="136" y="0"/>
                  </a:moveTo>
                  <a:cubicBezTo>
                    <a:pt x="68" y="0"/>
                    <a:pt x="0" y="76"/>
                    <a:pt x="34" y="144"/>
                  </a:cubicBezTo>
                  <a:cubicBezTo>
                    <a:pt x="68" y="323"/>
                    <a:pt x="102" y="569"/>
                    <a:pt x="281" y="637"/>
                  </a:cubicBezTo>
                  <a:lnTo>
                    <a:pt x="315" y="637"/>
                  </a:lnTo>
                  <a:cubicBezTo>
                    <a:pt x="349" y="637"/>
                    <a:pt x="349" y="637"/>
                    <a:pt x="383" y="603"/>
                  </a:cubicBezTo>
                  <a:cubicBezTo>
                    <a:pt x="459" y="425"/>
                    <a:pt x="281" y="212"/>
                    <a:pt x="213" y="43"/>
                  </a:cubicBezTo>
                  <a:cubicBezTo>
                    <a:pt x="170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60"/>
            <p:cNvSpPr/>
            <p:nvPr/>
          </p:nvSpPr>
          <p:spPr>
            <a:xfrm>
              <a:off x="1102006" y="2525225"/>
              <a:ext cx="13993" cy="20957"/>
            </a:xfrm>
            <a:custGeom>
              <a:avLst/>
              <a:gdLst/>
              <a:ahLst/>
              <a:cxnLst/>
              <a:rect l="l" t="t" r="r" b="b"/>
              <a:pathLst>
                <a:path w="426" h="638" extrusionOk="0">
                  <a:moveTo>
                    <a:pt x="102" y="0"/>
                  </a:moveTo>
                  <a:cubicBezTo>
                    <a:pt x="34" y="0"/>
                    <a:pt x="0" y="34"/>
                    <a:pt x="0" y="102"/>
                  </a:cubicBezTo>
                  <a:cubicBezTo>
                    <a:pt x="34" y="213"/>
                    <a:pt x="68" y="315"/>
                    <a:pt x="102" y="391"/>
                  </a:cubicBezTo>
                  <a:cubicBezTo>
                    <a:pt x="136" y="493"/>
                    <a:pt x="136" y="570"/>
                    <a:pt x="247" y="603"/>
                  </a:cubicBezTo>
                  <a:cubicBezTo>
                    <a:pt x="247" y="637"/>
                    <a:pt x="281" y="637"/>
                    <a:pt x="281" y="637"/>
                  </a:cubicBezTo>
                  <a:cubicBezTo>
                    <a:pt x="315" y="637"/>
                    <a:pt x="349" y="603"/>
                    <a:pt x="391" y="570"/>
                  </a:cubicBezTo>
                  <a:cubicBezTo>
                    <a:pt x="425" y="459"/>
                    <a:pt x="391" y="391"/>
                    <a:pt x="315" y="281"/>
                  </a:cubicBezTo>
                  <a:cubicBezTo>
                    <a:pt x="281" y="213"/>
                    <a:pt x="247" y="145"/>
                    <a:pt x="179" y="34"/>
                  </a:cubicBezTo>
                  <a:cubicBezTo>
                    <a:pt x="179" y="34"/>
                    <a:pt x="136" y="0"/>
                    <a:pt x="10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60"/>
            <p:cNvSpPr/>
            <p:nvPr/>
          </p:nvSpPr>
          <p:spPr>
            <a:xfrm>
              <a:off x="1091396" y="2482260"/>
              <a:ext cx="16489" cy="18427"/>
            </a:xfrm>
            <a:custGeom>
              <a:avLst/>
              <a:gdLst/>
              <a:ahLst/>
              <a:cxnLst/>
              <a:rect l="l" t="t" r="r" b="b"/>
              <a:pathLst>
                <a:path w="502" h="561" extrusionOk="0">
                  <a:moveTo>
                    <a:pt x="77" y="0"/>
                  </a:moveTo>
                  <a:cubicBezTo>
                    <a:pt x="35" y="0"/>
                    <a:pt x="1" y="34"/>
                    <a:pt x="1" y="68"/>
                  </a:cubicBezTo>
                  <a:cubicBezTo>
                    <a:pt x="35" y="179"/>
                    <a:pt x="77" y="280"/>
                    <a:pt x="145" y="391"/>
                  </a:cubicBezTo>
                  <a:cubicBezTo>
                    <a:pt x="179" y="459"/>
                    <a:pt x="247" y="561"/>
                    <a:pt x="357" y="561"/>
                  </a:cubicBezTo>
                  <a:lnTo>
                    <a:pt x="391" y="561"/>
                  </a:lnTo>
                  <a:cubicBezTo>
                    <a:pt x="425" y="561"/>
                    <a:pt x="459" y="527"/>
                    <a:pt x="502" y="493"/>
                  </a:cubicBezTo>
                  <a:cubicBezTo>
                    <a:pt x="502" y="391"/>
                    <a:pt x="425" y="280"/>
                    <a:pt x="357" y="213"/>
                  </a:cubicBezTo>
                  <a:cubicBezTo>
                    <a:pt x="289" y="136"/>
                    <a:pt x="179" y="68"/>
                    <a:pt x="11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60"/>
            <p:cNvSpPr/>
            <p:nvPr/>
          </p:nvSpPr>
          <p:spPr>
            <a:xfrm>
              <a:off x="1046198" y="2497304"/>
              <a:ext cx="10347" cy="18756"/>
            </a:xfrm>
            <a:custGeom>
              <a:avLst/>
              <a:gdLst/>
              <a:ahLst/>
              <a:cxnLst/>
              <a:rect l="l" t="t" r="r" b="b"/>
              <a:pathLst>
                <a:path w="315" h="571" extrusionOk="0">
                  <a:moveTo>
                    <a:pt x="68" y="1"/>
                  </a:moveTo>
                  <a:cubicBezTo>
                    <a:pt x="34" y="1"/>
                    <a:pt x="0" y="35"/>
                    <a:pt x="0" y="103"/>
                  </a:cubicBezTo>
                  <a:cubicBezTo>
                    <a:pt x="0" y="179"/>
                    <a:pt x="0" y="281"/>
                    <a:pt x="34" y="358"/>
                  </a:cubicBezTo>
                  <a:cubicBezTo>
                    <a:pt x="68" y="460"/>
                    <a:pt x="102" y="528"/>
                    <a:pt x="213" y="570"/>
                  </a:cubicBezTo>
                  <a:lnTo>
                    <a:pt x="213" y="570"/>
                  </a:lnTo>
                  <a:cubicBezTo>
                    <a:pt x="281" y="570"/>
                    <a:pt x="315" y="528"/>
                    <a:pt x="281" y="460"/>
                  </a:cubicBezTo>
                  <a:cubicBezTo>
                    <a:pt x="281" y="426"/>
                    <a:pt x="247" y="358"/>
                    <a:pt x="213" y="281"/>
                  </a:cubicBezTo>
                  <a:cubicBezTo>
                    <a:pt x="179" y="213"/>
                    <a:pt x="179" y="179"/>
                    <a:pt x="179" y="103"/>
                  </a:cubicBezTo>
                  <a:cubicBezTo>
                    <a:pt x="179" y="35"/>
                    <a:pt x="136" y="1"/>
                    <a:pt x="6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60"/>
            <p:cNvSpPr/>
            <p:nvPr/>
          </p:nvSpPr>
          <p:spPr>
            <a:xfrm>
              <a:off x="1024158" y="2440380"/>
              <a:ext cx="23190" cy="26836"/>
            </a:xfrm>
            <a:custGeom>
              <a:avLst/>
              <a:gdLst/>
              <a:ahLst/>
              <a:cxnLst/>
              <a:rect l="l" t="t" r="r" b="b"/>
              <a:pathLst>
                <a:path w="706" h="817" extrusionOk="0">
                  <a:moveTo>
                    <a:pt x="136" y="1"/>
                  </a:moveTo>
                  <a:cubicBezTo>
                    <a:pt x="68" y="1"/>
                    <a:pt x="0" y="69"/>
                    <a:pt x="34" y="137"/>
                  </a:cubicBezTo>
                  <a:cubicBezTo>
                    <a:pt x="136" y="247"/>
                    <a:pt x="213" y="392"/>
                    <a:pt x="281" y="528"/>
                  </a:cubicBezTo>
                  <a:cubicBezTo>
                    <a:pt x="349" y="672"/>
                    <a:pt x="383" y="774"/>
                    <a:pt x="561" y="816"/>
                  </a:cubicBezTo>
                  <a:lnTo>
                    <a:pt x="561" y="816"/>
                  </a:lnTo>
                  <a:cubicBezTo>
                    <a:pt x="595" y="816"/>
                    <a:pt x="637" y="774"/>
                    <a:pt x="637" y="740"/>
                  </a:cubicBezTo>
                  <a:cubicBezTo>
                    <a:pt x="705" y="604"/>
                    <a:pt x="637" y="494"/>
                    <a:pt x="527" y="392"/>
                  </a:cubicBezTo>
                  <a:cubicBezTo>
                    <a:pt x="425" y="247"/>
                    <a:pt x="315" y="137"/>
                    <a:pt x="213" y="35"/>
                  </a:cubicBezTo>
                  <a:cubicBezTo>
                    <a:pt x="170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60"/>
            <p:cNvSpPr/>
            <p:nvPr/>
          </p:nvSpPr>
          <p:spPr>
            <a:xfrm>
              <a:off x="970583" y="2413609"/>
              <a:ext cx="16194" cy="16227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102" y="0"/>
                  </a:moveTo>
                  <a:cubicBezTo>
                    <a:pt x="34" y="0"/>
                    <a:pt x="0" y="68"/>
                    <a:pt x="34" y="145"/>
                  </a:cubicBezTo>
                  <a:cubicBezTo>
                    <a:pt x="68" y="213"/>
                    <a:pt x="145" y="247"/>
                    <a:pt x="179" y="315"/>
                  </a:cubicBezTo>
                  <a:cubicBezTo>
                    <a:pt x="247" y="391"/>
                    <a:pt x="281" y="493"/>
                    <a:pt x="357" y="493"/>
                  </a:cubicBezTo>
                  <a:lnTo>
                    <a:pt x="391" y="493"/>
                  </a:lnTo>
                  <a:cubicBezTo>
                    <a:pt x="459" y="493"/>
                    <a:pt x="493" y="425"/>
                    <a:pt x="493" y="357"/>
                  </a:cubicBezTo>
                  <a:cubicBezTo>
                    <a:pt x="493" y="281"/>
                    <a:pt x="391" y="213"/>
                    <a:pt x="357" y="179"/>
                  </a:cubicBezTo>
                  <a:cubicBezTo>
                    <a:pt x="281" y="102"/>
                    <a:pt x="213" y="34"/>
                    <a:pt x="14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60"/>
            <p:cNvSpPr/>
            <p:nvPr/>
          </p:nvSpPr>
          <p:spPr>
            <a:xfrm>
              <a:off x="982310" y="2484494"/>
              <a:ext cx="18427" cy="24570"/>
            </a:xfrm>
            <a:custGeom>
              <a:avLst/>
              <a:gdLst/>
              <a:ahLst/>
              <a:cxnLst/>
              <a:rect l="l" t="t" r="r" b="b"/>
              <a:pathLst>
                <a:path w="561" h="748" extrusionOk="0">
                  <a:moveTo>
                    <a:pt x="136" y="0"/>
                  </a:moveTo>
                  <a:cubicBezTo>
                    <a:pt x="68" y="0"/>
                    <a:pt x="0" y="34"/>
                    <a:pt x="34" y="145"/>
                  </a:cubicBezTo>
                  <a:cubicBezTo>
                    <a:pt x="102" y="357"/>
                    <a:pt x="212" y="671"/>
                    <a:pt x="459" y="748"/>
                  </a:cubicBezTo>
                  <a:lnTo>
                    <a:pt x="493" y="748"/>
                  </a:lnTo>
                  <a:cubicBezTo>
                    <a:pt x="527" y="748"/>
                    <a:pt x="561" y="705"/>
                    <a:pt x="561" y="671"/>
                  </a:cubicBezTo>
                  <a:cubicBezTo>
                    <a:pt x="561" y="569"/>
                    <a:pt x="493" y="459"/>
                    <a:pt x="425" y="357"/>
                  </a:cubicBezTo>
                  <a:cubicBezTo>
                    <a:pt x="348" y="246"/>
                    <a:pt x="280" y="145"/>
                    <a:pt x="212" y="34"/>
                  </a:cubicBezTo>
                  <a:cubicBezTo>
                    <a:pt x="212" y="0"/>
                    <a:pt x="170" y="0"/>
                    <a:pt x="136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60"/>
            <p:cNvSpPr/>
            <p:nvPr/>
          </p:nvSpPr>
          <p:spPr>
            <a:xfrm>
              <a:off x="987861" y="2454340"/>
              <a:ext cx="12876" cy="17343"/>
            </a:xfrm>
            <a:custGeom>
              <a:avLst/>
              <a:gdLst/>
              <a:ahLst/>
              <a:cxnLst/>
              <a:rect l="l" t="t" r="r" b="b"/>
              <a:pathLst>
                <a:path w="392" h="528" extrusionOk="0">
                  <a:moveTo>
                    <a:pt x="111" y="1"/>
                  </a:moveTo>
                  <a:cubicBezTo>
                    <a:pt x="77" y="1"/>
                    <a:pt x="1" y="35"/>
                    <a:pt x="43" y="69"/>
                  </a:cubicBezTo>
                  <a:cubicBezTo>
                    <a:pt x="43" y="179"/>
                    <a:pt x="77" y="247"/>
                    <a:pt x="111" y="349"/>
                  </a:cubicBezTo>
                  <a:cubicBezTo>
                    <a:pt x="111" y="391"/>
                    <a:pt x="145" y="459"/>
                    <a:pt x="179" y="493"/>
                  </a:cubicBezTo>
                  <a:cubicBezTo>
                    <a:pt x="213" y="527"/>
                    <a:pt x="256" y="527"/>
                    <a:pt x="290" y="527"/>
                  </a:cubicBezTo>
                  <a:lnTo>
                    <a:pt x="290" y="527"/>
                  </a:lnTo>
                  <a:cubicBezTo>
                    <a:pt x="324" y="527"/>
                    <a:pt x="358" y="493"/>
                    <a:pt x="358" y="493"/>
                  </a:cubicBezTo>
                  <a:cubicBezTo>
                    <a:pt x="392" y="391"/>
                    <a:pt x="358" y="315"/>
                    <a:pt x="290" y="247"/>
                  </a:cubicBezTo>
                  <a:cubicBezTo>
                    <a:pt x="256" y="179"/>
                    <a:pt x="179" y="103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60"/>
            <p:cNvSpPr/>
            <p:nvPr/>
          </p:nvSpPr>
          <p:spPr>
            <a:xfrm>
              <a:off x="908896" y="2453223"/>
              <a:ext cx="20990" cy="22074"/>
            </a:xfrm>
            <a:custGeom>
              <a:avLst/>
              <a:gdLst/>
              <a:ahLst/>
              <a:cxnLst/>
              <a:rect l="l" t="t" r="r" b="b"/>
              <a:pathLst>
                <a:path w="639" h="672" extrusionOk="0">
                  <a:moveTo>
                    <a:pt x="145" y="1"/>
                  </a:moveTo>
                  <a:cubicBezTo>
                    <a:pt x="69" y="1"/>
                    <a:pt x="1" y="69"/>
                    <a:pt x="69" y="137"/>
                  </a:cubicBezTo>
                  <a:lnTo>
                    <a:pt x="281" y="425"/>
                  </a:lnTo>
                  <a:cubicBezTo>
                    <a:pt x="358" y="527"/>
                    <a:pt x="426" y="638"/>
                    <a:pt x="536" y="672"/>
                  </a:cubicBezTo>
                  <a:lnTo>
                    <a:pt x="570" y="672"/>
                  </a:lnTo>
                  <a:cubicBezTo>
                    <a:pt x="604" y="672"/>
                    <a:pt x="638" y="638"/>
                    <a:pt x="638" y="561"/>
                  </a:cubicBezTo>
                  <a:cubicBezTo>
                    <a:pt x="638" y="459"/>
                    <a:pt x="570" y="383"/>
                    <a:pt x="460" y="281"/>
                  </a:cubicBezTo>
                  <a:cubicBezTo>
                    <a:pt x="392" y="213"/>
                    <a:pt x="281" y="103"/>
                    <a:pt x="213" y="35"/>
                  </a:cubicBezTo>
                  <a:cubicBezTo>
                    <a:pt x="179" y="1"/>
                    <a:pt x="179" y="1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60"/>
            <p:cNvSpPr/>
            <p:nvPr/>
          </p:nvSpPr>
          <p:spPr>
            <a:xfrm>
              <a:off x="877658" y="2397415"/>
              <a:ext cx="20957" cy="24307"/>
            </a:xfrm>
            <a:custGeom>
              <a:avLst/>
              <a:gdLst/>
              <a:ahLst/>
              <a:cxnLst/>
              <a:rect l="l" t="t" r="r" b="b"/>
              <a:pathLst>
                <a:path w="638" h="740" extrusionOk="0">
                  <a:moveTo>
                    <a:pt x="102" y="1"/>
                  </a:moveTo>
                  <a:cubicBezTo>
                    <a:pt x="34" y="1"/>
                    <a:pt x="0" y="69"/>
                    <a:pt x="34" y="103"/>
                  </a:cubicBezTo>
                  <a:cubicBezTo>
                    <a:pt x="170" y="315"/>
                    <a:pt x="281" y="672"/>
                    <a:pt x="527" y="740"/>
                  </a:cubicBezTo>
                  <a:lnTo>
                    <a:pt x="561" y="740"/>
                  </a:lnTo>
                  <a:cubicBezTo>
                    <a:pt x="595" y="740"/>
                    <a:pt x="638" y="740"/>
                    <a:pt x="638" y="706"/>
                  </a:cubicBezTo>
                  <a:cubicBezTo>
                    <a:pt x="595" y="425"/>
                    <a:pt x="281" y="213"/>
                    <a:pt x="136" y="35"/>
                  </a:cubicBezTo>
                  <a:cubicBezTo>
                    <a:pt x="136" y="1"/>
                    <a:pt x="102" y="1"/>
                    <a:pt x="102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60"/>
            <p:cNvSpPr/>
            <p:nvPr/>
          </p:nvSpPr>
          <p:spPr>
            <a:xfrm>
              <a:off x="904166" y="2382075"/>
              <a:ext cx="19840" cy="22369"/>
            </a:xfrm>
            <a:custGeom>
              <a:avLst/>
              <a:gdLst/>
              <a:ahLst/>
              <a:cxnLst/>
              <a:rect l="l" t="t" r="r" b="b"/>
              <a:pathLst>
                <a:path w="604" h="681" extrusionOk="0">
                  <a:moveTo>
                    <a:pt x="145" y="1"/>
                  </a:moveTo>
                  <a:cubicBezTo>
                    <a:pt x="77" y="1"/>
                    <a:pt x="1" y="77"/>
                    <a:pt x="43" y="145"/>
                  </a:cubicBezTo>
                  <a:cubicBezTo>
                    <a:pt x="77" y="255"/>
                    <a:pt x="145" y="357"/>
                    <a:pt x="213" y="468"/>
                  </a:cubicBezTo>
                  <a:cubicBezTo>
                    <a:pt x="289" y="536"/>
                    <a:pt x="391" y="680"/>
                    <a:pt x="502" y="680"/>
                  </a:cubicBezTo>
                  <a:cubicBezTo>
                    <a:pt x="570" y="680"/>
                    <a:pt x="604" y="604"/>
                    <a:pt x="604" y="536"/>
                  </a:cubicBezTo>
                  <a:cubicBezTo>
                    <a:pt x="604" y="502"/>
                    <a:pt x="570" y="468"/>
                    <a:pt x="536" y="425"/>
                  </a:cubicBezTo>
                  <a:cubicBezTo>
                    <a:pt x="502" y="357"/>
                    <a:pt x="468" y="323"/>
                    <a:pt x="425" y="289"/>
                  </a:cubicBezTo>
                  <a:cubicBezTo>
                    <a:pt x="357" y="179"/>
                    <a:pt x="289" y="111"/>
                    <a:pt x="179" y="43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60"/>
            <p:cNvSpPr/>
            <p:nvPr/>
          </p:nvSpPr>
          <p:spPr>
            <a:xfrm>
              <a:off x="869282" y="2461336"/>
              <a:ext cx="20957" cy="22074"/>
            </a:xfrm>
            <a:custGeom>
              <a:avLst/>
              <a:gdLst/>
              <a:ahLst/>
              <a:cxnLst/>
              <a:rect l="l" t="t" r="r" b="b"/>
              <a:pathLst>
                <a:path w="638" h="672" extrusionOk="0">
                  <a:moveTo>
                    <a:pt x="111" y="0"/>
                  </a:moveTo>
                  <a:cubicBezTo>
                    <a:pt x="77" y="0"/>
                    <a:pt x="1" y="34"/>
                    <a:pt x="43" y="102"/>
                  </a:cubicBezTo>
                  <a:cubicBezTo>
                    <a:pt x="145" y="280"/>
                    <a:pt x="255" y="459"/>
                    <a:pt x="391" y="637"/>
                  </a:cubicBezTo>
                  <a:cubicBezTo>
                    <a:pt x="425" y="671"/>
                    <a:pt x="468" y="671"/>
                    <a:pt x="468" y="671"/>
                  </a:cubicBezTo>
                  <a:cubicBezTo>
                    <a:pt x="570" y="671"/>
                    <a:pt x="638" y="561"/>
                    <a:pt x="604" y="493"/>
                  </a:cubicBezTo>
                  <a:cubicBezTo>
                    <a:pt x="468" y="280"/>
                    <a:pt x="323" y="136"/>
                    <a:pt x="17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60"/>
            <p:cNvSpPr/>
            <p:nvPr/>
          </p:nvSpPr>
          <p:spPr>
            <a:xfrm>
              <a:off x="831047" y="2442613"/>
              <a:ext cx="17343" cy="17639"/>
            </a:xfrm>
            <a:custGeom>
              <a:avLst/>
              <a:gdLst/>
              <a:ahLst/>
              <a:cxnLst/>
              <a:rect l="l" t="t" r="r" b="b"/>
              <a:pathLst>
                <a:path w="528" h="537" extrusionOk="0">
                  <a:moveTo>
                    <a:pt x="145" y="1"/>
                  </a:moveTo>
                  <a:cubicBezTo>
                    <a:pt x="69" y="1"/>
                    <a:pt x="1" y="69"/>
                    <a:pt x="69" y="145"/>
                  </a:cubicBezTo>
                  <a:cubicBezTo>
                    <a:pt x="103" y="179"/>
                    <a:pt x="145" y="247"/>
                    <a:pt x="213" y="324"/>
                  </a:cubicBezTo>
                  <a:cubicBezTo>
                    <a:pt x="247" y="392"/>
                    <a:pt x="281" y="460"/>
                    <a:pt x="358" y="494"/>
                  </a:cubicBezTo>
                  <a:cubicBezTo>
                    <a:pt x="392" y="494"/>
                    <a:pt x="392" y="536"/>
                    <a:pt x="426" y="536"/>
                  </a:cubicBezTo>
                  <a:cubicBezTo>
                    <a:pt x="460" y="536"/>
                    <a:pt x="460" y="494"/>
                    <a:pt x="460" y="494"/>
                  </a:cubicBezTo>
                  <a:lnTo>
                    <a:pt x="494" y="494"/>
                  </a:lnTo>
                  <a:cubicBezTo>
                    <a:pt x="528" y="460"/>
                    <a:pt x="528" y="426"/>
                    <a:pt x="528" y="392"/>
                  </a:cubicBezTo>
                  <a:cubicBezTo>
                    <a:pt x="494" y="213"/>
                    <a:pt x="315" y="111"/>
                    <a:pt x="21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60"/>
            <p:cNvSpPr/>
            <p:nvPr/>
          </p:nvSpPr>
          <p:spPr>
            <a:xfrm>
              <a:off x="834398" y="2517144"/>
              <a:ext cx="17606" cy="20957"/>
            </a:xfrm>
            <a:custGeom>
              <a:avLst/>
              <a:gdLst/>
              <a:ahLst/>
              <a:cxnLst/>
              <a:rect l="l" t="t" r="r" b="b"/>
              <a:pathLst>
                <a:path w="536" h="638" extrusionOk="0">
                  <a:moveTo>
                    <a:pt x="111" y="0"/>
                  </a:moveTo>
                  <a:cubicBezTo>
                    <a:pt x="77" y="0"/>
                    <a:pt x="1" y="34"/>
                    <a:pt x="43" y="102"/>
                  </a:cubicBezTo>
                  <a:cubicBezTo>
                    <a:pt x="111" y="212"/>
                    <a:pt x="179" y="314"/>
                    <a:pt x="256" y="425"/>
                  </a:cubicBezTo>
                  <a:cubicBezTo>
                    <a:pt x="290" y="493"/>
                    <a:pt x="358" y="561"/>
                    <a:pt x="468" y="603"/>
                  </a:cubicBezTo>
                  <a:lnTo>
                    <a:pt x="468" y="637"/>
                  </a:lnTo>
                  <a:cubicBezTo>
                    <a:pt x="502" y="637"/>
                    <a:pt x="536" y="603"/>
                    <a:pt x="536" y="561"/>
                  </a:cubicBezTo>
                  <a:cubicBezTo>
                    <a:pt x="536" y="459"/>
                    <a:pt x="468" y="348"/>
                    <a:pt x="392" y="280"/>
                  </a:cubicBezTo>
                  <a:cubicBezTo>
                    <a:pt x="324" y="178"/>
                    <a:pt x="256" y="102"/>
                    <a:pt x="14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60"/>
            <p:cNvSpPr/>
            <p:nvPr/>
          </p:nvSpPr>
          <p:spPr>
            <a:xfrm>
              <a:off x="824083" y="2542535"/>
              <a:ext cx="25720" cy="26804"/>
            </a:xfrm>
            <a:custGeom>
              <a:avLst/>
              <a:gdLst/>
              <a:ahLst/>
              <a:cxnLst/>
              <a:rect l="l" t="t" r="r" b="b"/>
              <a:pathLst>
                <a:path w="783" h="816" extrusionOk="0">
                  <a:moveTo>
                    <a:pt x="102" y="0"/>
                  </a:moveTo>
                  <a:cubicBezTo>
                    <a:pt x="34" y="0"/>
                    <a:pt x="0" y="76"/>
                    <a:pt x="34" y="144"/>
                  </a:cubicBezTo>
                  <a:cubicBezTo>
                    <a:pt x="102" y="289"/>
                    <a:pt x="179" y="467"/>
                    <a:pt x="281" y="603"/>
                  </a:cubicBezTo>
                  <a:cubicBezTo>
                    <a:pt x="357" y="680"/>
                    <a:pt x="459" y="816"/>
                    <a:pt x="570" y="816"/>
                  </a:cubicBezTo>
                  <a:cubicBezTo>
                    <a:pt x="604" y="816"/>
                    <a:pt x="638" y="816"/>
                    <a:pt x="672" y="782"/>
                  </a:cubicBezTo>
                  <a:cubicBezTo>
                    <a:pt x="782" y="714"/>
                    <a:pt x="638" y="535"/>
                    <a:pt x="570" y="467"/>
                  </a:cubicBezTo>
                  <a:cubicBezTo>
                    <a:pt x="459" y="323"/>
                    <a:pt x="315" y="178"/>
                    <a:pt x="213" y="43"/>
                  </a:cubicBezTo>
                  <a:cubicBezTo>
                    <a:pt x="179" y="0"/>
                    <a:pt x="145" y="0"/>
                    <a:pt x="10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60"/>
            <p:cNvSpPr/>
            <p:nvPr/>
          </p:nvSpPr>
          <p:spPr>
            <a:xfrm>
              <a:off x="885738" y="2558992"/>
              <a:ext cx="20957" cy="20957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137" y="0"/>
                  </a:moveTo>
                  <a:cubicBezTo>
                    <a:pt x="69" y="0"/>
                    <a:pt x="1" y="34"/>
                    <a:pt x="1" y="136"/>
                  </a:cubicBezTo>
                  <a:cubicBezTo>
                    <a:pt x="35" y="281"/>
                    <a:pt x="69" y="425"/>
                    <a:pt x="179" y="527"/>
                  </a:cubicBezTo>
                  <a:cubicBezTo>
                    <a:pt x="247" y="561"/>
                    <a:pt x="315" y="603"/>
                    <a:pt x="392" y="637"/>
                  </a:cubicBezTo>
                  <a:lnTo>
                    <a:pt x="494" y="637"/>
                  </a:lnTo>
                  <a:lnTo>
                    <a:pt x="562" y="637"/>
                  </a:lnTo>
                  <a:cubicBezTo>
                    <a:pt x="638" y="603"/>
                    <a:pt x="638" y="527"/>
                    <a:pt x="604" y="459"/>
                  </a:cubicBezTo>
                  <a:lnTo>
                    <a:pt x="562" y="425"/>
                  </a:lnTo>
                  <a:cubicBezTo>
                    <a:pt x="528" y="391"/>
                    <a:pt x="528" y="391"/>
                    <a:pt x="494" y="349"/>
                  </a:cubicBezTo>
                  <a:cubicBezTo>
                    <a:pt x="460" y="315"/>
                    <a:pt x="392" y="281"/>
                    <a:pt x="349" y="213"/>
                  </a:cubicBezTo>
                  <a:cubicBezTo>
                    <a:pt x="315" y="179"/>
                    <a:pt x="247" y="136"/>
                    <a:pt x="247" y="68"/>
                  </a:cubicBezTo>
                  <a:cubicBezTo>
                    <a:pt x="213" y="0"/>
                    <a:pt x="179" y="0"/>
                    <a:pt x="13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60"/>
            <p:cNvSpPr/>
            <p:nvPr/>
          </p:nvSpPr>
          <p:spPr>
            <a:xfrm>
              <a:off x="899698" y="2507651"/>
              <a:ext cx="26836" cy="25687"/>
            </a:xfrm>
            <a:custGeom>
              <a:avLst/>
              <a:gdLst/>
              <a:ahLst/>
              <a:cxnLst/>
              <a:rect l="l" t="t" r="r" b="b"/>
              <a:pathLst>
                <a:path w="817" h="782" extrusionOk="0">
                  <a:moveTo>
                    <a:pt x="137" y="0"/>
                  </a:moveTo>
                  <a:cubicBezTo>
                    <a:pt x="69" y="0"/>
                    <a:pt x="1" y="77"/>
                    <a:pt x="69" y="179"/>
                  </a:cubicBezTo>
                  <a:cubicBezTo>
                    <a:pt x="137" y="323"/>
                    <a:pt x="247" y="467"/>
                    <a:pt x="349" y="569"/>
                  </a:cubicBezTo>
                  <a:cubicBezTo>
                    <a:pt x="425" y="637"/>
                    <a:pt x="527" y="782"/>
                    <a:pt x="672" y="782"/>
                  </a:cubicBezTo>
                  <a:lnTo>
                    <a:pt x="740" y="782"/>
                  </a:lnTo>
                  <a:cubicBezTo>
                    <a:pt x="774" y="748"/>
                    <a:pt x="816" y="714"/>
                    <a:pt x="816" y="680"/>
                  </a:cubicBezTo>
                  <a:cubicBezTo>
                    <a:pt x="816" y="535"/>
                    <a:pt x="672" y="467"/>
                    <a:pt x="561" y="391"/>
                  </a:cubicBezTo>
                  <a:lnTo>
                    <a:pt x="247" y="77"/>
                  </a:lnTo>
                  <a:cubicBezTo>
                    <a:pt x="213" y="43"/>
                    <a:pt x="179" y="0"/>
                    <a:pt x="13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60"/>
            <p:cNvSpPr/>
            <p:nvPr/>
          </p:nvSpPr>
          <p:spPr>
            <a:xfrm>
              <a:off x="942663" y="2498421"/>
              <a:ext cx="23190" cy="22074"/>
            </a:xfrm>
            <a:custGeom>
              <a:avLst/>
              <a:gdLst/>
              <a:ahLst/>
              <a:cxnLst/>
              <a:rect l="l" t="t" r="r" b="b"/>
              <a:pathLst>
                <a:path w="706" h="672" extrusionOk="0">
                  <a:moveTo>
                    <a:pt x="179" y="1"/>
                  </a:moveTo>
                  <a:cubicBezTo>
                    <a:pt x="103" y="1"/>
                    <a:pt x="1" y="69"/>
                    <a:pt x="35" y="145"/>
                  </a:cubicBezTo>
                  <a:cubicBezTo>
                    <a:pt x="103" y="281"/>
                    <a:pt x="145" y="392"/>
                    <a:pt x="213" y="460"/>
                  </a:cubicBezTo>
                  <a:cubicBezTo>
                    <a:pt x="247" y="536"/>
                    <a:pt x="315" y="570"/>
                    <a:pt x="358" y="604"/>
                  </a:cubicBezTo>
                  <a:cubicBezTo>
                    <a:pt x="392" y="638"/>
                    <a:pt x="460" y="672"/>
                    <a:pt x="527" y="672"/>
                  </a:cubicBezTo>
                  <a:lnTo>
                    <a:pt x="570" y="672"/>
                  </a:lnTo>
                  <a:cubicBezTo>
                    <a:pt x="638" y="672"/>
                    <a:pt x="706" y="570"/>
                    <a:pt x="638" y="494"/>
                  </a:cubicBezTo>
                  <a:lnTo>
                    <a:pt x="527" y="392"/>
                  </a:lnTo>
                  <a:cubicBezTo>
                    <a:pt x="527" y="358"/>
                    <a:pt x="460" y="324"/>
                    <a:pt x="426" y="281"/>
                  </a:cubicBezTo>
                  <a:cubicBezTo>
                    <a:pt x="358" y="213"/>
                    <a:pt x="315" y="145"/>
                    <a:pt x="281" y="69"/>
                  </a:cubicBezTo>
                  <a:cubicBezTo>
                    <a:pt x="247" y="1"/>
                    <a:pt x="213" y="1"/>
                    <a:pt x="17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60"/>
            <p:cNvSpPr/>
            <p:nvPr/>
          </p:nvSpPr>
          <p:spPr>
            <a:xfrm>
              <a:off x="940429" y="2600840"/>
              <a:ext cx="18460" cy="20957"/>
            </a:xfrm>
            <a:custGeom>
              <a:avLst/>
              <a:gdLst/>
              <a:ahLst/>
              <a:cxnLst/>
              <a:rect l="l" t="t" r="r" b="b"/>
              <a:pathLst>
                <a:path w="562" h="638" extrusionOk="0">
                  <a:moveTo>
                    <a:pt x="103" y="0"/>
                  </a:moveTo>
                  <a:cubicBezTo>
                    <a:pt x="69" y="0"/>
                    <a:pt x="1" y="102"/>
                    <a:pt x="35" y="136"/>
                  </a:cubicBezTo>
                  <a:cubicBezTo>
                    <a:pt x="103" y="213"/>
                    <a:pt x="137" y="315"/>
                    <a:pt x="213" y="391"/>
                  </a:cubicBezTo>
                  <a:cubicBezTo>
                    <a:pt x="247" y="459"/>
                    <a:pt x="315" y="561"/>
                    <a:pt x="383" y="604"/>
                  </a:cubicBezTo>
                  <a:cubicBezTo>
                    <a:pt x="426" y="638"/>
                    <a:pt x="426" y="638"/>
                    <a:pt x="460" y="638"/>
                  </a:cubicBezTo>
                  <a:cubicBezTo>
                    <a:pt x="494" y="638"/>
                    <a:pt x="561" y="604"/>
                    <a:pt x="561" y="527"/>
                  </a:cubicBezTo>
                  <a:cubicBezTo>
                    <a:pt x="561" y="391"/>
                    <a:pt x="460" y="315"/>
                    <a:pt x="383" y="247"/>
                  </a:cubicBezTo>
                  <a:cubicBezTo>
                    <a:pt x="315" y="136"/>
                    <a:pt x="247" y="68"/>
                    <a:pt x="171" y="34"/>
                  </a:cubicBezTo>
                  <a:cubicBezTo>
                    <a:pt x="137" y="0"/>
                    <a:pt x="137" y="0"/>
                    <a:pt x="10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60"/>
            <p:cNvSpPr/>
            <p:nvPr/>
          </p:nvSpPr>
          <p:spPr>
            <a:xfrm>
              <a:off x="907779" y="2608920"/>
              <a:ext cx="18756" cy="20957"/>
            </a:xfrm>
            <a:custGeom>
              <a:avLst/>
              <a:gdLst/>
              <a:ahLst/>
              <a:cxnLst/>
              <a:rect l="l" t="t" r="r" b="b"/>
              <a:pathLst>
                <a:path w="571" h="638" extrusionOk="0">
                  <a:moveTo>
                    <a:pt x="145" y="1"/>
                  </a:moveTo>
                  <a:cubicBezTo>
                    <a:pt x="69" y="1"/>
                    <a:pt x="1" y="103"/>
                    <a:pt x="69" y="179"/>
                  </a:cubicBezTo>
                  <a:cubicBezTo>
                    <a:pt x="145" y="247"/>
                    <a:pt x="179" y="358"/>
                    <a:pt x="247" y="426"/>
                  </a:cubicBezTo>
                  <a:cubicBezTo>
                    <a:pt x="281" y="527"/>
                    <a:pt x="358" y="604"/>
                    <a:pt x="460" y="638"/>
                  </a:cubicBezTo>
                  <a:lnTo>
                    <a:pt x="494" y="638"/>
                  </a:lnTo>
                  <a:cubicBezTo>
                    <a:pt x="528" y="638"/>
                    <a:pt x="570" y="604"/>
                    <a:pt x="570" y="570"/>
                  </a:cubicBezTo>
                  <a:cubicBezTo>
                    <a:pt x="570" y="460"/>
                    <a:pt x="494" y="358"/>
                    <a:pt x="426" y="281"/>
                  </a:cubicBezTo>
                  <a:cubicBezTo>
                    <a:pt x="358" y="179"/>
                    <a:pt x="281" y="103"/>
                    <a:pt x="179" y="35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60"/>
            <p:cNvSpPr/>
            <p:nvPr/>
          </p:nvSpPr>
          <p:spPr>
            <a:xfrm>
              <a:off x="899698" y="2659998"/>
              <a:ext cx="22074" cy="19840"/>
            </a:xfrm>
            <a:custGeom>
              <a:avLst/>
              <a:gdLst/>
              <a:ahLst/>
              <a:cxnLst/>
              <a:rect l="l" t="t" r="r" b="b"/>
              <a:pathLst>
                <a:path w="672" h="604" extrusionOk="0">
                  <a:moveTo>
                    <a:pt x="103" y="0"/>
                  </a:moveTo>
                  <a:cubicBezTo>
                    <a:pt x="35" y="0"/>
                    <a:pt x="1" y="111"/>
                    <a:pt x="35" y="145"/>
                  </a:cubicBezTo>
                  <a:cubicBezTo>
                    <a:pt x="179" y="323"/>
                    <a:pt x="315" y="603"/>
                    <a:pt x="561" y="603"/>
                  </a:cubicBezTo>
                  <a:lnTo>
                    <a:pt x="561" y="603"/>
                  </a:lnTo>
                  <a:cubicBezTo>
                    <a:pt x="638" y="603"/>
                    <a:pt x="672" y="536"/>
                    <a:pt x="672" y="502"/>
                  </a:cubicBezTo>
                  <a:cubicBezTo>
                    <a:pt x="638" y="357"/>
                    <a:pt x="527" y="289"/>
                    <a:pt x="459" y="213"/>
                  </a:cubicBezTo>
                  <a:cubicBezTo>
                    <a:pt x="349" y="145"/>
                    <a:pt x="247" y="111"/>
                    <a:pt x="137" y="34"/>
                  </a:cubicBezTo>
                  <a:cubicBezTo>
                    <a:pt x="137" y="0"/>
                    <a:pt x="103" y="0"/>
                    <a:pt x="10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60"/>
            <p:cNvSpPr/>
            <p:nvPr/>
          </p:nvSpPr>
          <p:spPr>
            <a:xfrm>
              <a:off x="1034472" y="2747340"/>
              <a:ext cx="23190" cy="20957"/>
            </a:xfrm>
            <a:custGeom>
              <a:avLst/>
              <a:gdLst/>
              <a:ahLst/>
              <a:cxnLst/>
              <a:rect l="l" t="t" r="r" b="b"/>
              <a:pathLst>
                <a:path w="706" h="638" extrusionOk="0">
                  <a:moveTo>
                    <a:pt x="111" y="0"/>
                  </a:moveTo>
                  <a:cubicBezTo>
                    <a:pt x="69" y="0"/>
                    <a:pt x="69" y="0"/>
                    <a:pt x="35" y="34"/>
                  </a:cubicBezTo>
                  <a:cubicBezTo>
                    <a:pt x="1" y="136"/>
                    <a:pt x="145" y="281"/>
                    <a:pt x="213" y="391"/>
                  </a:cubicBezTo>
                  <a:cubicBezTo>
                    <a:pt x="247" y="425"/>
                    <a:pt x="323" y="493"/>
                    <a:pt x="391" y="527"/>
                  </a:cubicBezTo>
                  <a:cubicBezTo>
                    <a:pt x="425" y="603"/>
                    <a:pt x="493" y="637"/>
                    <a:pt x="570" y="637"/>
                  </a:cubicBezTo>
                  <a:cubicBezTo>
                    <a:pt x="570" y="637"/>
                    <a:pt x="604" y="637"/>
                    <a:pt x="604" y="603"/>
                  </a:cubicBezTo>
                  <a:cubicBezTo>
                    <a:pt x="672" y="603"/>
                    <a:pt x="706" y="561"/>
                    <a:pt x="706" y="493"/>
                  </a:cubicBezTo>
                  <a:cubicBezTo>
                    <a:pt x="672" y="391"/>
                    <a:pt x="638" y="349"/>
                    <a:pt x="570" y="281"/>
                  </a:cubicBezTo>
                  <a:cubicBezTo>
                    <a:pt x="493" y="247"/>
                    <a:pt x="425" y="213"/>
                    <a:pt x="357" y="136"/>
                  </a:cubicBezTo>
                  <a:cubicBezTo>
                    <a:pt x="323" y="102"/>
                    <a:pt x="179" y="0"/>
                    <a:pt x="11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60"/>
            <p:cNvSpPr/>
            <p:nvPr/>
          </p:nvSpPr>
          <p:spPr>
            <a:xfrm>
              <a:off x="1041435" y="2722770"/>
              <a:ext cx="23223" cy="22074"/>
            </a:xfrm>
            <a:custGeom>
              <a:avLst/>
              <a:gdLst/>
              <a:ahLst/>
              <a:cxnLst/>
              <a:rect l="l" t="t" r="r" b="b"/>
              <a:pathLst>
                <a:path w="707" h="672" extrusionOk="0">
                  <a:moveTo>
                    <a:pt x="145" y="1"/>
                  </a:moveTo>
                  <a:cubicBezTo>
                    <a:pt x="69" y="1"/>
                    <a:pt x="1" y="111"/>
                    <a:pt x="69" y="213"/>
                  </a:cubicBezTo>
                  <a:cubicBezTo>
                    <a:pt x="145" y="290"/>
                    <a:pt x="213" y="391"/>
                    <a:pt x="281" y="459"/>
                  </a:cubicBezTo>
                  <a:cubicBezTo>
                    <a:pt x="392" y="570"/>
                    <a:pt x="460" y="638"/>
                    <a:pt x="570" y="672"/>
                  </a:cubicBezTo>
                  <a:lnTo>
                    <a:pt x="604" y="672"/>
                  </a:lnTo>
                  <a:cubicBezTo>
                    <a:pt x="672" y="672"/>
                    <a:pt x="706" y="638"/>
                    <a:pt x="672" y="570"/>
                  </a:cubicBezTo>
                  <a:cubicBezTo>
                    <a:pt x="638" y="459"/>
                    <a:pt x="570" y="357"/>
                    <a:pt x="494" y="290"/>
                  </a:cubicBezTo>
                  <a:cubicBezTo>
                    <a:pt x="426" y="179"/>
                    <a:pt x="324" y="145"/>
                    <a:pt x="213" y="35"/>
                  </a:cubicBezTo>
                  <a:cubicBezTo>
                    <a:pt x="213" y="35"/>
                    <a:pt x="179" y="1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60"/>
            <p:cNvSpPr/>
            <p:nvPr/>
          </p:nvSpPr>
          <p:spPr>
            <a:xfrm>
              <a:off x="1088046" y="2788071"/>
              <a:ext cx="24307" cy="20957"/>
            </a:xfrm>
            <a:custGeom>
              <a:avLst/>
              <a:gdLst/>
              <a:ahLst/>
              <a:cxnLst/>
              <a:rect l="l" t="t" r="r" b="b"/>
              <a:pathLst>
                <a:path w="740" h="638" extrusionOk="0">
                  <a:moveTo>
                    <a:pt x="103" y="0"/>
                  </a:moveTo>
                  <a:cubicBezTo>
                    <a:pt x="35" y="0"/>
                    <a:pt x="1" y="102"/>
                    <a:pt x="35" y="136"/>
                  </a:cubicBezTo>
                  <a:cubicBezTo>
                    <a:pt x="137" y="247"/>
                    <a:pt x="247" y="315"/>
                    <a:pt x="315" y="383"/>
                  </a:cubicBezTo>
                  <a:cubicBezTo>
                    <a:pt x="425" y="493"/>
                    <a:pt x="493" y="595"/>
                    <a:pt x="604" y="638"/>
                  </a:cubicBezTo>
                  <a:lnTo>
                    <a:pt x="638" y="638"/>
                  </a:lnTo>
                  <a:cubicBezTo>
                    <a:pt x="706" y="638"/>
                    <a:pt x="740" y="561"/>
                    <a:pt x="740" y="493"/>
                  </a:cubicBezTo>
                  <a:cubicBezTo>
                    <a:pt x="740" y="349"/>
                    <a:pt x="604" y="281"/>
                    <a:pt x="493" y="213"/>
                  </a:cubicBezTo>
                  <a:cubicBezTo>
                    <a:pt x="349" y="102"/>
                    <a:pt x="247" y="68"/>
                    <a:pt x="103" y="34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60"/>
            <p:cNvSpPr/>
            <p:nvPr/>
          </p:nvSpPr>
          <p:spPr>
            <a:xfrm>
              <a:off x="943780" y="2671725"/>
              <a:ext cx="22074" cy="25687"/>
            </a:xfrm>
            <a:custGeom>
              <a:avLst/>
              <a:gdLst/>
              <a:ahLst/>
              <a:cxnLst/>
              <a:rect l="l" t="t" r="r" b="b"/>
              <a:pathLst>
                <a:path w="672" h="782" extrusionOk="0">
                  <a:moveTo>
                    <a:pt x="69" y="0"/>
                  </a:moveTo>
                  <a:cubicBezTo>
                    <a:pt x="35" y="0"/>
                    <a:pt x="1" y="34"/>
                    <a:pt x="1" y="68"/>
                  </a:cubicBezTo>
                  <a:cubicBezTo>
                    <a:pt x="35" y="246"/>
                    <a:pt x="111" y="391"/>
                    <a:pt x="179" y="493"/>
                  </a:cubicBezTo>
                  <a:cubicBezTo>
                    <a:pt x="281" y="637"/>
                    <a:pt x="392" y="782"/>
                    <a:pt x="536" y="782"/>
                  </a:cubicBezTo>
                  <a:lnTo>
                    <a:pt x="570" y="782"/>
                  </a:lnTo>
                  <a:cubicBezTo>
                    <a:pt x="638" y="739"/>
                    <a:pt x="672" y="671"/>
                    <a:pt x="672" y="637"/>
                  </a:cubicBezTo>
                  <a:cubicBezTo>
                    <a:pt x="672" y="459"/>
                    <a:pt x="536" y="391"/>
                    <a:pt x="426" y="280"/>
                  </a:cubicBezTo>
                  <a:cubicBezTo>
                    <a:pt x="324" y="179"/>
                    <a:pt x="213" y="102"/>
                    <a:pt x="69" y="34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60"/>
            <p:cNvSpPr/>
            <p:nvPr/>
          </p:nvSpPr>
          <p:spPr>
            <a:xfrm>
              <a:off x="977547" y="2672842"/>
              <a:ext cx="20957" cy="20957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69" y="0"/>
                  </a:moveTo>
                  <a:cubicBezTo>
                    <a:pt x="35" y="0"/>
                    <a:pt x="1" y="68"/>
                    <a:pt x="35" y="111"/>
                  </a:cubicBezTo>
                  <a:cubicBezTo>
                    <a:pt x="103" y="212"/>
                    <a:pt x="145" y="323"/>
                    <a:pt x="247" y="425"/>
                  </a:cubicBezTo>
                  <a:cubicBezTo>
                    <a:pt x="315" y="535"/>
                    <a:pt x="425" y="637"/>
                    <a:pt x="527" y="637"/>
                  </a:cubicBezTo>
                  <a:lnTo>
                    <a:pt x="570" y="637"/>
                  </a:lnTo>
                  <a:cubicBezTo>
                    <a:pt x="604" y="603"/>
                    <a:pt x="638" y="569"/>
                    <a:pt x="638" y="535"/>
                  </a:cubicBezTo>
                  <a:cubicBezTo>
                    <a:pt x="638" y="391"/>
                    <a:pt x="493" y="323"/>
                    <a:pt x="425" y="246"/>
                  </a:cubicBezTo>
                  <a:cubicBezTo>
                    <a:pt x="315" y="179"/>
                    <a:pt x="213" y="111"/>
                    <a:pt x="145" y="34"/>
                  </a:cubicBezTo>
                  <a:cubicBezTo>
                    <a:pt x="103" y="34"/>
                    <a:pt x="103" y="0"/>
                    <a:pt x="6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60"/>
            <p:cNvSpPr/>
            <p:nvPr/>
          </p:nvSpPr>
          <p:spPr>
            <a:xfrm>
              <a:off x="685697" y="2855309"/>
              <a:ext cx="22074" cy="10643"/>
            </a:xfrm>
            <a:custGeom>
              <a:avLst/>
              <a:gdLst/>
              <a:ahLst/>
              <a:cxnLst/>
              <a:rect l="l" t="t" r="r" b="b"/>
              <a:pathLst>
                <a:path w="672" h="324" extrusionOk="0">
                  <a:moveTo>
                    <a:pt x="323" y="1"/>
                  </a:moveTo>
                  <a:cubicBezTo>
                    <a:pt x="212" y="1"/>
                    <a:pt x="178" y="35"/>
                    <a:pt x="68" y="35"/>
                  </a:cubicBezTo>
                  <a:cubicBezTo>
                    <a:pt x="0" y="77"/>
                    <a:pt x="0" y="179"/>
                    <a:pt x="68" y="213"/>
                  </a:cubicBezTo>
                  <a:cubicBezTo>
                    <a:pt x="178" y="213"/>
                    <a:pt x="246" y="247"/>
                    <a:pt x="323" y="290"/>
                  </a:cubicBezTo>
                  <a:cubicBezTo>
                    <a:pt x="357" y="290"/>
                    <a:pt x="391" y="324"/>
                    <a:pt x="459" y="324"/>
                  </a:cubicBezTo>
                  <a:cubicBezTo>
                    <a:pt x="493" y="324"/>
                    <a:pt x="535" y="290"/>
                    <a:pt x="569" y="290"/>
                  </a:cubicBezTo>
                  <a:cubicBezTo>
                    <a:pt x="637" y="290"/>
                    <a:pt x="671" y="179"/>
                    <a:pt x="603" y="145"/>
                  </a:cubicBezTo>
                  <a:cubicBezTo>
                    <a:pt x="535" y="35"/>
                    <a:pt x="459" y="35"/>
                    <a:pt x="35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60"/>
            <p:cNvSpPr/>
            <p:nvPr/>
          </p:nvSpPr>
          <p:spPr>
            <a:xfrm>
              <a:off x="660010" y="2885726"/>
              <a:ext cx="32683" cy="11464"/>
            </a:xfrm>
            <a:custGeom>
              <a:avLst/>
              <a:gdLst/>
              <a:ahLst/>
              <a:cxnLst/>
              <a:rect l="l" t="t" r="r" b="b"/>
              <a:pathLst>
                <a:path w="995" h="349" extrusionOk="0">
                  <a:moveTo>
                    <a:pt x="145" y="1"/>
                  </a:moveTo>
                  <a:cubicBezTo>
                    <a:pt x="43" y="1"/>
                    <a:pt x="1" y="137"/>
                    <a:pt x="111" y="171"/>
                  </a:cubicBezTo>
                  <a:cubicBezTo>
                    <a:pt x="255" y="247"/>
                    <a:pt x="391" y="281"/>
                    <a:pt x="536" y="315"/>
                  </a:cubicBezTo>
                  <a:cubicBezTo>
                    <a:pt x="604" y="315"/>
                    <a:pt x="680" y="349"/>
                    <a:pt x="748" y="349"/>
                  </a:cubicBezTo>
                  <a:cubicBezTo>
                    <a:pt x="816" y="349"/>
                    <a:pt x="892" y="315"/>
                    <a:pt x="960" y="281"/>
                  </a:cubicBezTo>
                  <a:cubicBezTo>
                    <a:pt x="994" y="247"/>
                    <a:pt x="994" y="171"/>
                    <a:pt x="960" y="137"/>
                  </a:cubicBezTo>
                  <a:cubicBezTo>
                    <a:pt x="816" y="69"/>
                    <a:pt x="714" y="69"/>
                    <a:pt x="570" y="69"/>
                  </a:cubicBezTo>
                  <a:cubicBezTo>
                    <a:pt x="425" y="35"/>
                    <a:pt x="289" y="35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60"/>
            <p:cNvSpPr/>
            <p:nvPr/>
          </p:nvSpPr>
          <p:spPr>
            <a:xfrm>
              <a:off x="612578" y="2860072"/>
              <a:ext cx="32388" cy="9230"/>
            </a:xfrm>
            <a:custGeom>
              <a:avLst/>
              <a:gdLst/>
              <a:ahLst/>
              <a:cxnLst/>
              <a:rect l="l" t="t" r="r" b="b"/>
              <a:pathLst>
                <a:path w="986" h="281" extrusionOk="0">
                  <a:moveTo>
                    <a:pt x="637" y="0"/>
                  </a:moveTo>
                  <a:cubicBezTo>
                    <a:pt x="459" y="0"/>
                    <a:pt x="281" y="34"/>
                    <a:pt x="136" y="34"/>
                  </a:cubicBezTo>
                  <a:cubicBezTo>
                    <a:pt x="0" y="34"/>
                    <a:pt x="0" y="247"/>
                    <a:pt x="136" y="247"/>
                  </a:cubicBezTo>
                  <a:cubicBezTo>
                    <a:pt x="281" y="247"/>
                    <a:pt x="459" y="280"/>
                    <a:pt x="637" y="280"/>
                  </a:cubicBezTo>
                  <a:cubicBezTo>
                    <a:pt x="739" y="280"/>
                    <a:pt x="807" y="280"/>
                    <a:pt x="918" y="247"/>
                  </a:cubicBezTo>
                  <a:cubicBezTo>
                    <a:pt x="986" y="213"/>
                    <a:pt x="986" y="68"/>
                    <a:pt x="918" y="34"/>
                  </a:cubicBezTo>
                  <a:cubicBezTo>
                    <a:pt x="807" y="0"/>
                    <a:pt x="739" y="0"/>
                    <a:pt x="63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60"/>
            <p:cNvSpPr/>
            <p:nvPr/>
          </p:nvSpPr>
          <p:spPr>
            <a:xfrm>
              <a:off x="657777" y="2825188"/>
              <a:ext cx="26836" cy="9230"/>
            </a:xfrm>
            <a:custGeom>
              <a:avLst/>
              <a:gdLst/>
              <a:ahLst/>
              <a:cxnLst/>
              <a:rect l="l" t="t" r="r" b="b"/>
              <a:pathLst>
                <a:path w="817" h="281" extrusionOk="0">
                  <a:moveTo>
                    <a:pt x="459" y="0"/>
                  </a:moveTo>
                  <a:cubicBezTo>
                    <a:pt x="357" y="0"/>
                    <a:pt x="213" y="34"/>
                    <a:pt x="111" y="34"/>
                  </a:cubicBezTo>
                  <a:cubicBezTo>
                    <a:pt x="35" y="68"/>
                    <a:pt x="1" y="179"/>
                    <a:pt x="69" y="213"/>
                  </a:cubicBezTo>
                  <a:cubicBezTo>
                    <a:pt x="213" y="247"/>
                    <a:pt x="391" y="281"/>
                    <a:pt x="536" y="281"/>
                  </a:cubicBezTo>
                  <a:cubicBezTo>
                    <a:pt x="604" y="281"/>
                    <a:pt x="706" y="281"/>
                    <a:pt x="782" y="213"/>
                  </a:cubicBezTo>
                  <a:cubicBezTo>
                    <a:pt x="816" y="179"/>
                    <a:pt x="816" y="145"/>
                    <a:pt x="782" y="102"/>
                  </a:cubicBezTo>
                  <a:cubicBezTo>
                    <a:pt x="672" y="34"/>
                    <a:pt x="570" y="0"/>
                    <a:pt x="45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60"/>
            <p:cNvSpPr/>
            <p:nvPr/>
          </p:nvSpPr>
          <p:spPr>
            <a:xfrm>
              <a:off x="703270" y="2803148"/>
              <a:ext cx="33504" cy="10347"/>
            </a:xfrm>
            <a:custGeom>
              <a:avLst/>
              <a:gdLst/>
              <a:ahLst/>
              <a:cxnLst/>
              <a:rect l="l" t="t" r="r" b="b"/>
              <a:pathLst>
                <a:path w="1020" h="315" extrusionOk="0">
                  <a:moveTo>
                    <a:pt x="561" y="0"/>
                  </a:moveTo>
                  <a:cubicBezTo>
                    <a:pt x="382" y="0"/>
                    <a:pt x="247" y="34"/>
                    <a:pt x="102" y="68"/>
                  </a:cubicBezTo>
                  <a:cubicBezTo>
                    <a:pt x="34" y="102"/>
                    <a:pt x="0" y="247"/>
                    <a:pt x="102" y="247"/>
                  </a:cubicBezTo>
                  <a:cubicBezTo>
                    <a:pt x="281" y="281"/>
                    <a:pt x="493" y="315"/>
                    <a:pt x="671" y="315"/>
                  </a:cubicBezTo>
                  <a:lnTo>
                    <a:pt x="918" y="315"/>
                  </a:lnTo>
                  <a:cubicBezTo>
                    <a:pt x="1020" y="281"/>
                    <a:pt x="1020" y="136"/>
                    <a:pt x="952" y="68"/>
                  </a:cubicBezTo>
                  <a:cubicBezTo>
                    <a:pt x="807" y="34"/>
                    <a:pt x="705" y="0"/>
                    <a:pt x="56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60"/>
            <p:cNvSpPr/>
            <p:nvPr/>
          </p:nvSpPr>
          <p:spPr>
            <a:xfrm>
              <a:off x="726428" y="2832152"/>
              <a:ext cx="25687" cy="11759"/>
            </a:xfrm>
            <a:custGeom>
              <a:avLst/>
              <a:gdLst/>
              <a:ahLst/>
              <a:cxnLst/>
              <a:rect l="l" t="t" r="r" b="b"/>
              <a:pathLst>
                <a:path w="782" h="358" extrusionOk="0">
                  <a:moveTo>
                    <a:pt x="145" y="1"/>
                  </a:moveTo>
                  <a:cubicBezTo>
                    <a:pt x="0" y="1"/>
                    <a:pt x="0" y="213"/>
                    <a:pt x="102" y="281"/>
                  </a:cubicBezTo>
                  <a:cubicBezTo>
                    <a:pt x="213" y="315"/>
                    <a:pt x="281" y="315"/>
                    <a:pt x="391" y="315"/>
                  </a:cubicBezTo>
                  <a:cubicBezTo>
                    <a:pt x="391" y="357"/>
                    <a:pt x="425" y="357"/>
                    <a:pt x="425" y="357"/>
                  </a:cubicBezTo>
                  <a:cubicBezTo>
                    <a:pt x="493" y="357"/>
                    <a:pt x="569" y="315"/>
                    <a:pt x="637" y="315"/>
                  </a:cubicBezTo>
                  <a:cubicBezTo>
                    <a:pt x="705" y="315"/>
                    <a:pt x="782" y="179"/>
                    <a:pt x="671" y="145"/>
                  </a:cubicBezTo>
                  <a:cubicBezTo>
                    <a:pt x="603" y="103"/>
                    <a:pt x="527" y="69"/>
                    <a:pt x="425" y="35"/>
                  </a:cubicBezTo>
                  <a:cubicBezTo>
                    <a:pt x="357" y="35"/>
                    <a:pt x="247" y="1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60"/>
            <p:cNvSpPr/>
            <p:nvPr/>
          </p:nvSpPr>
          <p:spPr>
            <a:xfrm>
              <a:off x="777473" y="2798385"/>
              <a:ext cx="36034" cy="10643"/>
            </a:xfrm>
            <a:custGeom>
              <a:avLst/>
              <a:gdLst/>
              <a:ahLst/>
              <a:cxnLst/>
              <a:rect l="l" t="t" r="r" b="b"/>
              <a:pathLst>
                <a:path w="1097" h="324" extrusionOk="0">
                  <a:moveTo>
                    <a:pt x="604" y="1"/>
                  </a:moveTo>
                  <a:cubicBezTo>
                    <a:pt x="426" y="1"/>
                    <a:pt x="247" y="35"/>
                    <a:pt x="111" y="69"/>
                  </a:cubicBezTo>
                  <a:cubicBezTo>
                    <a:pt x="1" y="69"/>
                    <a:pt x="35" y="247"/>
                    <a:pt x="145" y="281"/>
                  </a:cubicBezTo>
                  <a:cubicBezTo>
                    <a:pt x="324" y="281"/>
                    <a:pt x="536" y="324"/>
                    <a:pt x="714" y="324"/>
                  </a:cubicBezTo>
                  <a:cubicBezTo>
                    <a:pt x="816" y="324"/>
                    <a:pt x="927" y="324"/>
                    <a:pt x="995" y="281"/>
                  </a:cubicBezTo>
                  <a:cubicBezTo>
                    <a:pt x="1063" y="247"/>
                    <a:pt x="1097" y="145"/>
                    <a:pt x="1029" y="111"/>
                  </a:cubicBezTo>
                  <a:cubicBezTo>
                    <a:pt x="884" y="35"/>
                    <a:pt x="748" y="1"/>
                    <a:pt x="60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60"/>
            <p:cNvSpPr/>
            <p:nvPr/>
          </p:nvSpPr>
          <p:spPr>
            <a:xfrm>
              <a:off x="786966" y="2834386"/>
              <a:ext cx="26541" cy="9526"/>
            </a:xfrm>
            <a:custGeom>
              <a:avLst/>
              <a:gdLst/>
              <a:ahLst/>
              <a:cxnLst/>
              <a:rect l="l" t="t" r="r" b="b"/>
              <a:pathLst>
                <a:path w="808" h="290" extrusionOk="0">
                  <a:moveTo>
                    <a:pt x="137" y="1"/>
                  </a:moveTo>
                  <a:cubicBezTo>
                    <a:pt x="1" y="1"/>
                    <a:pt x="1" y="213"/>
                    <a:pt x="137" y="247"/>
                  </a:cubicBezTo>
                  <a:cubicBezTo>
                    <a:pt x="247" y="247"/>
                    <a:pt x="383" y="289"/>
                    <a:pt x="493" y="289"/>
                  </a:cubicBezTo>
                  <a:cubicBezTo>
                    <a:pt x="561" y="289"/>
                    <a:pt x="672" y="247"/>
                    <a:pt x="740" y="247"/>
                  </a:cubicBezTo>
                  <a:cubicBezTo>
                    <a:pt x="808" y="213"/>
                    <a:pt x="808" y="145"/>
                    <a:pt x="740" y="145"/>
                  </a:cubicBezTo>
                  <a:cubicBezTo>
                    <a:pt x="561" y="35"/>
                    <a:pt x="349" y="35"/>
                    <a:pt x="13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60"/>
            <p:cNvSpPr/>
            <p:nvPr/>
          </p:nvSpPr>
          <p:spPr>
            <a:xfrm>
              <a:off x="901932" y="2832152"/>
              <a:ext cx="26836" cy="11759"/>
            </a:xfrm>
            <a:custGeom>
              <a:avLst/>
              <a:gdLst/>
              <a:ahLst/>
              <a:cxnLst/>
              <a:rect l="l" t="t" r="r" b="b"/>
              <a:pathLst>
                <a:path w="817" h="358" extrusionOk="0">
                  <a:moveTo>
                    <a:pt x="145" y="1"/>
                  </a:moveTo>
                  <a:cubicBezTo>
                    <a:pt x="1" y="1"/>
                    <a:pt x="1" y="247"/>
                    <a:pt x="145" y="281"/>
                  </a:cubicBezTo>
                  <a:cubicBezTo>
                    <a:pt x="247" y="281"/>
                    <a:pt x="323" y="315"/>
                    <a:pt x="425" y="315"/>
                  </a:cubicBezTo>
                  <a:cubicBezTo>
                    <a:pt x="493" y="357"/>
                    <a:pt x="570" y="357"/>
                    <a:pt x="604" y="357"/>
                  </a:cubicBezTo>
                  <a:lnTo>
                    <a:pt x="748" y="357"/>
                  </a:lnTo>
                  <a:cubicBezTo>
                    <a:pt x="816" y="315"/>
                    <a:pt x="816" y="213"/>
                    <a:pt x="748" y="145"/>
                  </a:cubicBezTo>
                  <a:cubicBezTo>
                    <a:pt x="672" y="69"/>
                    <a:pt x="570" y="69"/>
                    <a:pt x="459" y="69"/>
                  </a:cubicBezTo>
                  <a:cubicBezTo>
                    <a:pt x="357" y="35"/>
                    <a:pt x="247" y="35"/>
                    <a:pt x="17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60"/>
            <p:cNvSpPr/>
            <p:nvPr/>
          </p:nvSpPr>
          <p:spPr>
            <a:xfrm>
              <a:off x="867048" y="2808994"/>
              <a:ext cx="32683" cy="10347"/>
            </a:xfrm>
            <a:custGeom>
              <a:avLst/>
              <a:gdLst/>
              <a:ahLst/>
              <a:cxnLst/>
              <a:rect l="l" t="t" r="r" b="b"/>
              <a:pathLst>
                <a:path w="995" h="315" extrusionOk="0">
                  <a:moveTo>
                    <a:pt x="604" y="1"/>
                  </a:moveTo>
                  <a:cubicBezTo>
                    <a:pt x="425" y="1"/>
                    <a:pt x="247" y="35"/>
                    <a:pt x="145" y="69"/>
                  </a:cubicBezTo>
                  <a:cubicBezTo>
                    <a:pt x="1" y="69"/>
                    <a:pt x="35" y="247"/>
                    <a:pt x="145" y="247"/>
                  </a:cubicBezTo>
                  <a:cubicBezTo>
                    <a:pt x="323" y="247"/>
                    <a:pt x="493" y="315"/>
                    <a:pt x="706" y="315"/>
                  </a:cubicBezTo>
                  <a:cubicBezTo>
                    <a:pt x="782" y="315"/>
                    <a:pt x="850" y="315"/>
                    <a:pt x="918" y="281"/>
                  </a:cubicBezTo>
                  <a:cubicBezTo>
                    <a:pt x="961" y="247"/>
                    <a:pt x="995" y="137"/>
                    <a:pt x="918" y="103"/>
                  </a:cubicBezTo>
                  <a:cubicBezTo>
                    <a:pt x="850" y="35"/>
                    <a:pt x="706" y="1"/>
                    <a:pt x="60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60"/>
            <p:cNvSpPr/>
            <p:nvPr/>
          </p:nvSpPr>
          <p:spPr>
            <a:xfrm>
              <a:off x="845007" y="2836915"/>
              <a:ext cx="25720" cy="8113"/>
            </a:xfrm>
            <a:custGeom>
              <a:avLst/>
              <a:gdLst/>
              <a:ahLst/>
              <a:cxnLst/>
              <a:rect l="l" t="t" r="r" b="b"/>
              <a:pathLst>
                <a:path w="783" h="247" extrusionOk="0">
                  <a:moveTo>
                    <a:pt x="425" y="0"/>
                  </a:moveTo>
                  <a:lnTo>
                    <a:pt x="145" y="0"/>
                  </a:lnTo>
                  <a:cubicBezTo>
                    <a:pt x="1" y="0"/>
                    <a:pt x="1" y="246"/>
                    <a:pt x="145" y="246"/>
                  </a:cubicBezTo>
                  <a:lnTo>
                    <a:pt x="425" y="246"/>
                  </a:lnTo>
                  <a:cubicBezTo>
                    <a:pt x="527" y="246"/>
                    <a:pt x="638" y="246"/>
                    <a:pt x="740" y="170"/>
                  </a:cubicBezTo>
                  <a:cubicBezTo>
                    <a:pt x="782" y="170"/>
                    <a:pt x="782" y="68"/>
                    <a:pt x="740" y="34"/>
                  </a:cubicBezTo>
                  <a:cubicBezTo>
                    <a:pt x="638" y="0"/>
                    <a:pt x="527" y="0"/>
                    <a:pt x="42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60"/>
            <p:cNvSpPr/>
            <p:nvPr/>
          </p:nvSpPr>
          <p:spPr>
            <a:xfrm>
              <a:off x="983427" y="2841382"/>
              <a:ext cx="29037" cy="11727"/>
            </a:xfrm>
            <a:custGeom>
              <a:avLst/>
              <a:gdLst/>
              <a:ahLst/>
              <a:cxnLst/>
              <a:rect l="l" t="t" r="r" b="b"/>
              <a:pathLst>
                <a:path w="884" h="357" extrusionOk="0">
                  <a:moveTo>
                    <a:pt x="102" y="0"/>
                  </a:moveTo>
                  <a:cubicBezTo>
                    <a:pt x="0" y="0"/>
                    <a:pt x="0" y="144"/>
                    <a:pt x="68" y="178"/>
                  </a:cubicBezTo>
                  <a:cubicBezTo>
                    <a:pt x="212" y="212"/>
                    <a:pt x="348" y="289"/>
                    <a:pt x="493" y="323"/>
                  </a:cubicBezTo>
                  <a:cubicBezTo>
                    <a:pt x="561" y="323"/>
                    <a:pt x="637" y="357"/>
                    <a:pt x="705" y="357"/>
                  </a:cubicBezTo>
                  <a:cubicBezTo>
                    <a:pt x="739" y="357"/>
                    <a:pt x="816" y="357"/>
                    <a:pt x="850" y="323"/>
                  </a:cubicBezTo>
                  <a:cubicBezTo>
                    <a:pt x="884" y="289"/>
                    <a:pt x="884" y="246"/>
                    <a:pt x="850" y="212"/>
                  </a:cubicBezTo>
                  <a:cubicBezTo>
                    <a:pt x="773" y="110"/>
                    <a:pt x="637" y="76"/>
                    <a:pt x="527" y="76"/>
                  </a:cubicBezTo>
                  <a:cubicBezTo>
                    <a:pt x="391" y="34"/>
                    <a:pt x="246" y="0"/>
                    <a:pt x="10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60"/>
            <p:cNvSpPr/>
            <p:nvPr/>
          </p:nvSpPr>
          <p:spPr>
            <a:xfrm>
              <a:off x="975313" y="2821542"/>
              <a:ext cx="34917" cy="10643"/>
            </a:xfrm>
            <a:custGeom>
              <a:avLst/>
              <a:gdLst/>
              <a:ahLst/>
              <a:cxnLst/>
              <a:rect l="l" t="t" r="r" b="b"/>
              <a:pathLst>
                <a:path w="1063" h="324" extrusionOk="0">
                  <a:moveTo>
                    <a:pt x="561" y="1"/>
                  </a:moveTo>
                  <a:cubicBezTo>
                    <a:pt x="425" y="1"/>
                    <a:pt x="247" y="43"/>
                    <a:pt x="137" y="43"/>
                  </a:cubicBezTo>
                  <a:cubicBezTo>
                    <a:pt x="1" y="77"/>
                    <a:pt x="1" y="256"/>
                    <a:pt x="137" y="256"/>
                  </a:cubicBezTo>
                  <a:cubicBezTo>
                    <a:pt x="281" y="290"/>
                    <a:pt x="459" y="290"/>
                    <a:pt x="638" y="324"/>
                  </a:cubicBezTo>
                  <a:lnTo>
                    <a:pt x="850" y="324"/>
                  </a:lnTo>
                  <a:cubicBezTo>
                    <a:pt x="918" y="324"/>
                    <a:pt x="952" y="324"/>
                    <a:pt x="1020" y="290"/>
                  </a:cubicBezTo>
                  <a:cubicBezTo>
                    <a:pt x="1063" y="290"/>
                    <a:pt x="1063" y="179"/>
                    <a:pt x="1020" y="145"/>
                  </a:cubicBezTo>
                  <a:cubicBezTo>
                    <a:pt x="918" y="43"/>
                    <a:pt x="740" y="1"/>
                    <a:pt x="56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60"/>
            <p:cNvSpPr/>
            <p:nvPr/>
          </p:nvSpPr>
          <p:spPr>
            <a:xfrm>
              <a:off x="701858" y="2944885"/>
              <a:ext cx="31566" cy="11759"/>
            </a:xfrm>
            <a:custGeom>
              <a:avLst/>
              <a:gdLst/>
              <a:ahLst/>
              <a:cxnLst/>
              <a:rect l="l" t="t" r="r" b="b"/>
              <a:pathLst>
                <a:path w="961" h="358" extrusionOk="0">
                  <a:moveTo>
                    <a:pt x="604" y="35"/>
                  </a:moveTo>
                  <a:lnTo>
                    <a:pt x="145" y="35"/>
                  </a:lnTo>
                  <a:cubicBezTo>
                    <a:pt x="43" y="69"/>
                    <a:pt x="1" y="213"/>
                    <a:pt x="111" y="213"/>
                  </a:cubicBezTo>
                  <a:cubicBezTo>
                    <a:pt x="256" y="281"/>
                    <a:pt x="391" y="323"/>
                    <a:pt x="570" y="323"/>
                  </a:cubicBezTo>
                  <a:cubicBezTo>
                    <a:pt x="638" y="357"/>
                    <a:pt x="680" y="357"/>
                    <a:pt x="748" y="357"/>
                  </a:cubicBezTo>
                  <a:cubicBezTo>
                    <a:pt x="816" y="357"/>
                    <a:pt x="893" y="357"/>
                    <a:pt x="927" y="281"/>
                  </a:cubicBezTo>
                  <a:cubicBezTo>
                    <a:pt x="961" y="247"/>
                    <a:pt x="961" y="179"/>
                    <a:pt x="961" y="145"/>
                  </a:cubicBezTo>
                  <a:cubicBezTo>
                    <a:pt x="850" y="1"/>
                    <a:pt x="748" y="35"/>
                    <a:pt x="604" y="35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60"/>
            <p:cNvSpPr/>
            <p:nvPr/>
          </p:nvSpPr>
          <p:spPr>
            <a:xfrm>
              <a:off x="703270" y="2979769"/>
              <a:ext cx="29037" cy="10643"/>
            </a:xfrm>
            <a:custGeom>
              <a:avLst/>
              <a:gdLst/>
              <a:ahLst/>
              <a:cxnLst/>
              <a:rect l="l" t="t" r="r" b="b"/>
              <a:pathLst>
                <a:path w="884" h="324" extrusionOk="0">
                  <a:moveTo>
                    <a:pt x="315" y="0"/>
                  </a:moveTo>
                  <a:lnTo>
                    <a:pt x="170" y="0"/>
                  </a:lnTo>
                  <a:cubicBezTo>
                    <a:pt x="34" y="0"/>
                    <a:pt x="0" y="213"/>
                    <a:pt x="136" y="247"/>
                  </a:cubicBezTo>
                  <a:cubicBezTo>
                    <a:pt x="281" y="281"/>
                    <a:pt x="382" y="281"/>
                    <a:pt x="527" y="323"/>
                  </a:cubicBezTo>
                  <a:lnTo>
                    <a:pt x="637" y="323"/>
                  </a:lnTo>
                  <a:cubicBezTo>
                    <a:pt x="705" y="323"/>
                    <a:pt x="773" y="281"/>
                    <a:pt x="850" y="247"/>
                  </a:cubicBezTo>
                  <a:cubicBezTo>
                    <a:pt x="850" y="213"/>
                    <a:pt x="884" y="179"/>
                    <a:pt x="850" y="145"/>
                  </a:cubicBezTo>
                  <a:cubicBezTo>
                    <a:pt x="773" y="34"/>
                    <a:pt x="671" y="0"/>
                    <a:pt x="56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60"/>
            <p:cNvSpPr/>
            <p:nvPr/>
          </p:nvSpPr>
          <p:spPr>
            <a:xfrm>
              <a:off x="655543" y="2985615"/>
              <a:ext cx="24307" cy="8146"/>
            </a:xfrm>
            <a:custGeom>
              <a:avLst/>
              <a:gdLst/>
              <a:ahLst/>
              <a:cxnLst/>
              <a:rect l="l" t="t" r="r" b="b"/>
              <a:pathLst>
                <a:path w="740" h="248" extrusionOk="0">
                  <a:moveTo>
                    <a:pt x="425" y="1"/>
                  </a:moveTo>
                  <a:cubicBezTo>
                    <a:pt x="315" y="1"/>
                    <a:pt x="213" y="1"/>
                    <a:pt x="103" y="35"/>
                  </a:cubicBezTo>
                  <a:cubicBezTo>
                    <a:pt x="1" y="35"/>
                    <a:pt x="1" y="213"/>
                    <a:pt x="103" y="213"/>
                  </a:cubicBezTo>
                  <a:cubicBezTo>
                    <a:pt x="213" y="213"/>
                    <a:pt x="315" y="247"/>
                    <a:pt x="425" y="247"/>
                  </a:cubicBezTo>
                  <a:cubicBezTo>
                    <a:pt x="527" y="247"/>
                    <a:pt x="604" y="213"/>
                    <a:pt x="672" y="179"/>
                  </a:cubicBezTo>
                  <a:cubicBezTo>
                    <a:pt x="740" y="145"/>
                    <a:pt x="740" y="69"/>
                    <a:pt x="672" y="69"/>
                  </a:cubicBezTo>
                  <a:cubicBezTo>
                    <a:pt x="604" y="1"/>
                    <a:pt x="527" y="1"/>
                    <a:pt x="42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60"/>
            <p:cNvSpPr/>
            <p:nvPr/>
          </p:nvSpPr>
          <p:spPr>
            <a:xfrm>
              <a:off x="643816" y="2936804"/>
              <a:ext cx="29070" cy="10347"/>
            </a:xfrm>
            <a:custGeom>
              <a:avLst/>
              <a:gdLst/>
              <a:ahLst/>
              <a:cxnLst/>
              <a:rect l="l" t="t" r="r" b="b"/>
              <a:pathLst>
                <a:path w="885" h="315" extrusionOk="0">
                  <a:moveTo>
                    <a:pt x="460" y="0"/>
                  </a:moveTo>
                  <a:cubicBezTo>
                    <a:pt x="358" y="0"/>
                    <a:pt x="247" y="34"/>
                    <a:pt x="145" y="34"/>
                  </a:cubicBezTo>
                  <a:cubicBezTo>
                    <a:pt x="1" y="34"/>
                    <a:pt x="1" y="247"/>
                    <a:pt x="145" y="247"/>
                  </a:cubicBezTo>
                  <a:cubicBezTo>
                    <a:pt x="281" y="281"/>
                    <a:pt x="392" y="315"/>
                    <a:pt x="536" y="315"/>
                  </a:cubicBezTo>
                  <a:lnTo>
                    <a:pt x="536" y="315"/>
                  </a:lnTo>
                  <a:cubicBezTo>
                    <a:pt x="638" y="315"/>
                    <a:pt x="748" y="281"/>
                    <a:pt x="816" y="247"/>
                  </a:cubicBezTo>
                  <a:cubicBezTo>
                    <a:pt x="850" y="213"/>
                    <a:pt x="884" y="145"/>
                    <a:pt x="816" y="102"/>
                  </a:cubicBezTo>
                  <a:cubicBezTo>
                    <a:pt x="706" y="34"/>
                    <a:pt x="570" y="0"/>
                    <a:pt x="46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60"/>
            <p:cNvSpPr/>
            <p:nvPr/>
          </p:nvSpPr>
          <p:spPr>
            <a:xfrm>
              <a:off x="605615" y="2912234"/>
              <a:ext cx="18427" cy="9526"/>
            </a:xfrm>
            <a:custGeom>
              <a:avLst/>
              <a:gdLst/>
              <a:ahLst/>
              <a:cxnLst/>
              <a:rect l="l" t="t" r="r" b="b"/>
              <a:pathLst>
                <a:path w="561" h="290" extrusionOk="0">
                  <a:moveTo>
                    <a:pt x="314" y="1"/>
                  </a:moveTo>
                  <a:cubicBezTo>
                    <a:pt x="246" y="1"/>
                    <a:pt x="170" y="43"/>
                    <a:pt x="102" y="77"/>
                  </a:cubicBezTo>
                  <a:cubicBezTo>
                    <a:pt x="0" y="145"/>
                    <a:pt x="68" y="290"/>
                    <a:pt x="170" y="290"/>
                  </a:cubicBezTo>
                  <a:cubicBezTo>
                    <a:pt x="212" y="290"/>
                    <a:pt x="212" y="290"/>
                    <a:pt x="246" y="256"/>
                  </a:cubicBezTo>
                  <a:lnTo>
                    <a:pt x="280" y="256"/>
                  </a:lnTo>
                  <a:cubicBezTo>
                    <a:pt x="348" y="256"/>
                    <a:pt x="382" y="290"/>
                    <a:pt x="459" y="290"/>
                  </a:cubicBezTo>
                  <a:lnTo>
                    <a:pt x="459" y="290"/>
                  </a:lnTo>
                  <a:cubicBezTo>
                    <a:pt x="527" y="290"/>
                    <a:pt x="561" y="213"/>
                    <a:pt x="561" y="145"/>
                  </a:cubicBezTo>
                  <a:cubicBezTo>
                    <a:pt x="527" y="43"/>
                    <a:pt x="425" y="1"/>
                    <a:pt x="31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60"/>
            <p:cNvSpPr/>
            <p:nvPr/>
          </p:nvSpPr>
          <p:spPr>
            <a:xfrm>
              <a:off x="600852" y="2958845"/>
              <a:ext cx="27953" cy="11759"/>
            </a:xfrm>
            <a:custGeom>
              <a:avLst/>
              <a:gdLst/>
              <a:ahLst/>
              <a:cxnLst/>
              <a:rect l="l" t="t" r="r" b="b"/>
              <a:pathLst>
                <a:path w="851" h="358" extrusionOk="0">
                  <a:moveTo>
                    <a:pt x="145" y="0"/>
                  </a:moveTo>
                  <a:cubicBezTo>
                    <a:pt x="35" y="0"/>
                    <a:pt x="1" y="179"/>
                    <a:pt x="69" y="213"/>
                  </a:cubicBezTo>
                  <a:cubicBezTo>
                    <a:pt x="213" y="281"/>
                    <a:pt x="391" y="357"/>
                    <a:pt x="570" y="357"/>
                  </a:cubicBezTo>
                  <a:cubicBezTo>
                    <a:pt x="638" y="357"/>
                    <a:pt x="706" y="323"/>
                    <a:pt x="816" y="281"/>
                  </a:cubicBezTo>
                  <a:cubicBezTo>
                    <a:pt x="850" y="247"/>
                    <a:pt x="850" y="213"/>
                    <a:pt x="816" y="179"/>
                  </a:cubicBezTo>
                  <a:cubicBezTo>
                    <a:pt x="638" y="34"/>
                    <a:pt x="357" y="34"/>
                    <a:pt x="14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60"/>
            <p:cNvSpPr/>
            <p:nvPr/>
          </p:nvSpPr>
          <p:spPr>
            <a:xfrm>
              <a:off x="733392" y="3030846"/>
              <a:ext cx="27953" cy="9493"/>
            </a:xfrm>
            <a:custGeom>
              <a:avLst/>
              <a:gdLst/>
              <a:ahLst/>
              <a:cxnLst/>
              <a:rect l="l" t="t" r="r" b="b"/>
              <a:pathLst>
                <a:path w="851" h="289" extrusionOk="0">
                  <a:moveTo>
                    <a:pt x="638" y="0"/>
                  </a:moveTo>
                  <a:lnTo>
                    <a:pt x="391" y="0"/>
                  </a:lnTo>
                  <a:cubicBezTo>
                    <a:pt x="281" y="0"/>
                    <a:pt x="179" y="0"/>
                    <a:pt x="69" y="76"/>
                  </a:cubicBezTo>
                  <a:cubicBezTo>
                    <a:pt x="1" y="110"/>
                    <a:pt x="1" y="178"/>
                    <a:pt x="69" y="212"/>
                  </a:cubicBezTo>
                  <a:cubicBezTo>
                    <a:pt x="145" y="289"/>
                    <a:pt x="247" y="289"/>
                    <a:pt x="357" y="289"/>
                  </a:cubicBezTo>
                  <a:lnTo>
                    <a:pt x="425" y="289"/>
                  </a:lnTo>
                  <a:lnTo>
                    <a:pt x="493" y="289"/>
                  </a:lnTo>
                  <a:cubicBezTo>
                    <a:pt x="604" y="289"/>
                    <a:pt x="706" y="289"/>
                    <a:pt x="782" y="212"/>
                  </a:cubicBezTo>
                  <a:cubicBezTo>
                    <a:pt x="850" y="144"/>
                    <a:pt x="850" y="42"/>
                    <a:pt x="78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60"/>
            <p:cNvSpPr/>
            <p:nvPr/>
          </p:nvSpPr>
          <p:spPr>
            <a:xfrm>
              <a:off x="771626" y="2994846"/>
              <a:ext cx="30450" cy="11727"/>
            </a:xfrm>
            <a:custGeom>
              <a:avLst/>
              <a:gdLst/>
              <a:ahLst/>
              <a:cxnLst/>
              <a:rect l="l" t="t" r="r" b="b"/>
              <a:pathLst>
                <a:path w="927" h="357" extrusionOk="0">
                  <a:moveTo>
                    <a:pt x="570" y="0"/>
                  </a:moveTo>
                  <a:cubicBezTo>
                    <a:pt x="425" y="0"/>
                    <a:pt x="289" y="34"/>
                    <a:pt x="145" y="34"/>
                  </a:cubicBezTo>
                  <a:cubicBezTo>
                    <a:pt x="0" y="77"/>
                    <a:pt x="0" y="289"/>
                    <a:pt x="145" y="289"/>
                  </a:cubicBezTo>
                  <a:cubicBezTo>
                    <a:pt x="289" y="323"/>
                    <a:pt x="425" y="357"/>
                    <a:pt x="604" y="357"/>
                  </a:cubicBezTo>
                  <a:cubicBezTo>
                    <a:pt x="680" y="357"/>
                    <a:pt x="782" y="323"/>
                    <a:pt x="850" y="289"/>
                  </a:cubicBezTo>
                  <a:cubicBezTo>
                    <a:pt x="926" y="213"/>
                    <a:pt x="926" y="111"/>
                    <a:pt x="850" y="77"/>
                  </a:cubicBezTo>
                  <a:cubicBezTo>
                    <a:pt x="782" y="34"/>
                    <a:pt x="680" y="0"/>
                    <a:pt x="57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60"/>
            <p:cNvSpPr/>
            <p:nvPr/>
          </p:nvSpPr>
          <p:spPr>
            <a:xfrm>
              <a:off x="791433" y="3051770"/>
              <a:ext cx="25720" cy="9493"/>
            </a:xfrm>
            <a:custGeom>
              <a:avLst/>
              <a:gdLst/>
              <a:ahLst/>
              <a:cxnLst/>
              <a:rect l="l" t="t" r="r" b="b"/>
              <a:pathLst>
                <a:path w="783" h="289" extrusionOk="0">
                  <a:moveTo>
                    <a:pt x="570" y="0"/>
                  </a:moveTo>
                  <a:lnTo>
                    <a:pt x="391" y="0"/>
                  </a:lnTo>
                  <a:cubicBezTo>
                    <a:pt x="323" y="43"/>
                    <a:pt x="213" y="43"/>
                    <a:pt x="111" y="77"/>
                  </a:cubicBezTo>
                  <a:cubicBezTo>
                    <a:pt x="1" y="77"/>
                    <a:pt x="35" y="255"/>
                    <a:pt x="145" y="255"/>
                  </a:cubicBezTo>
                  <a:cubicBezTo>
                    <a:pt x="213" y="255"/>
                    <a:pt x="323" y="289"/>
                    <a:pt x="391" y="289"/>
                  </a:cubicBezTo>
                  <a:lnTo>
                    <a:pt x="425" y="289"/>
                  </a:lnTo>
                  <a:cubicBezTo>
                    <a:pt x="536" y="289"/>
                    <a:pt x="638" y="289"/>
                    <a:pt x="714" y="212"/>
                  </a:cubicBezTo>
                  <a:cubicBezTo>
                    <a:pt x="782" y="145"/>
                    <a:pt x="748" y="77"/>
                    <a:pt x="672" y="43"/>
                  </a:cubicBezTo>
                  <a:cubicBezTo>
                    <a:pt x="638" y="0"/>
                    <a:pt x="604" y="0"/>
                    <a:pt x="57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60"/>
            <p:cNvSpPr/>
            <p:nvPr/>
          </p:nvSpPr>
          <p:spPr>
            <a:xfrm>
              <a:off x="870694" y="3049537"/>
              <a:ext cx="31271" cy="11727"/>
            </a:xfrm>
            <a:custGeom>
              <a:avLst/>
              <a:gdLst/>
              <a:ahLst/>
              <a:cxnLst/>
              <a:rect l="l" t="t" r="r" b="b"/>
              <a:pathLst>
                <a:path w="952" h="357" extrusionOk="0">
                  <a:moveTo>
                    <a:pt x="705" y="0"/>
                  </a:moveTo>
                  <a:lnTo>
                    <a:pt x="527" y="0"/>
                  </a:lnTo>
                  <a:cubicBezTo>
                    <a:pt x="382" y="34"/>
                    <a:pt x="280" y="34"/>
                    <a:pt x="136" y="111"/>
                  </a:cubicBezTo>
                  <a:cubicBezTo>
                    <a:pt x="0" y="145"/>
                    <a:pt x="34" y="357"/>
                    <a:pt x="170" y="357"/>
                  </a:cubicBezTo>
                  <a:lnTo>
                    <a:pt x="280" y="357"/>
                  </a:lnTo>
                  <a:lnTo>
                    <a:pt x="561" y="357"/>
                  </a:lnTo>
                  <a:cubicBezTo>
                    <a:pt x="671" y="323"/>
                    <a:pt x="807" y="323"/>
                    <a:pt x="884" y="213"/>
                  </a:cubicBezTo>
                  <a:cubicBezTo>
                    <a:pt x="952" y="179"/>
                    <a:pt x="952" y="68"/>
                    <a:pt x="884" y="34"/>
                  </a:cubicBezTo>
                  <a:cubicBezTo>
                    <a:pt x="807" y="0"/>
                    <a:pt x="739" y="0"/>
                    <a:pt x="70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60"/>
            <p:cNvSpPr/>
            <p:nvPr/>
          </p:nvSpPr>
          <p:spPr>
            <a:xfrm>
              <a:off x="833281" y="3020499"/>
              <a:ext cx="30450" cy="10380"/>
            </a:xfrm>
            <a:custGeom>
              <a:avLst/>
              <a:gdLst/>
              <a:ahLst/>
              <a:cxnLst/>
              <a:rect l="l" t="t" r="r" b="b"/>
              <a:pathLst>
                <a:path w="927" h="316" extrusionOk="0">
                  <a:moveTo>
                    <a:pt x="638" y="1"/>
                  </a:moveTo>
                  <a:cubicBezTo>
                    <a:pt x="460" y="1"/>
                    <a:pt x="290" y="35"/>
                    <a:pt x="111" y="69"/>
                  </a:cubicBezTo>
                  <a:cubicBezTo>
                    <a:pt x="1" y="103"/>
                    <a:pt x="1" y="315"/>
                    <a:pt x="145" y="315"/>
                  </a:cubicBezTo>
                  <a:lnTo>
                    <a:pt x="145" y="315"/>
                  </a:lnTo>
                  <a:cubicBezTo>
                    <a:pt x="392" y="281"/>
                    <a:pt x="604" y="281"/>
                    <a:pt x="850" y="179"/>
                  </a:cubicBezTo>
                  <a:cubicBezTo>
                    <a:pt x="927" y="145"/>
                    <a:pt x="927" y="35"/>
                    <a:pt x="81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60"/>
            <p:cNvSpPr/>
            <p:nvPr/>
          </p:nvSpPr>
          <p:spPr>
            <a:xfrm>
              <a:off x="914775" y="3032226"/>
              <a:ext cx="24307" cy="8113"/>
            </a:xfrm>
            <a:custGeom>
              <a:avLst/>
              <a:gdLst/>
              <a:ahLst/>
              <a:cxnLst/>
              <a:rect l="l" t="t" r="r" b="b"/>
              <a:pathLst>
                <a:path w="740" h="247" extrusionOk="0">
                  <a:moveTo>
                    <a:pt x="569" y="0"/>
                  </a:moveTo>
                  <a:lnTo>
                    <a:pt x="425" y="0"/>
                  </a:lnTo>
                  <a:cubicBezTo>
                    <a:pt x="315" y="34"/>
                    <a:pt x="213" y="34"/>
                    <a:pt x="102" y="34"/>
                  </a:cubicBezTo>
                  <a:cubicBezTo>
                    <a:pt x="0" y="68"/>
                    <a:pt x="34" y="247"/>
                    <a:pt x="145" y="247"/>
                  </a:cubicBezTo>
                  <a:lnTo>
                    <a:pt x="357" y="247"/>
                  </a:lnTo>
                  <a:lnTo>
                    <a:pt x="459" y="247"/>
                  </a:lnTo>
                  <a:lnTo>
                    <a:pt x="493" y="247"/>
                  </a:lnTo>
                  <a:cubicBezTo>
                    <a:pt x="603" y="247"/>
                    <a:pt x="671" y="247"/>
                    <a:pt x="705" y="136"/>
                  </a:cubicBezTo>
                  <a:cubicBezTo>
                    <a:pt x="739" y="102"/>
                    <a:pt x="739" y="68"/>
                    <a:pt x="705" y="34"/>
                  </a:cubicBezTo>
                  <a:cubicBezTo>
                    <a:pt x="671" y="0"/>
                    <a:pt x="603" y="0"/>
                    <a:pt x="56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60"/>
            <p:cNvSpPr/>
            <p:nvPr/>
          </p:nvSpPr>
          <p:spPr>
            <a:xfrm>
              <a:off x="944897" y="3049537"/>
              <a:ext cx="23486" cy="10610"/>
            </a:xfrm>
            <a:custGeom>
              <a:avLst/>
              <a:gdLst/>
              <a:ahLst/>
              <a:cxnLst/>
              <a:rect l="l" t="t" r="r" b="b"/>
              <a:pathLst>
                <a:path w="715" h="323" extrusionOk="0">
                  <a:moveTo>
                    <a:pt x="425" y="0"/>
                  </a:moveTo>
                  <a:lnTo>
                    <a:pt x="425" y="0"/>
                  </a:lnTo>
                  <a:cubicBezTo>
                    <a:pt x="324" y="0"/>
                    <a:pt x="213" y="34"/>
                    <a:pt x="145" y="68"/>
                  </a:cubicBezTo>
                  <a:cubicBezTo>
                    <a:pt x="1" y="111"/>
                    <a:pt x="35" y="323"/>
                    <a:pt x="179" y="323"/>
                  </a:cubicBezTo>
                  <a:lnTo>
                    <a:pt x="213" y="323"/>
                  </a:lnTo>
                  <a:cubicBezTo>
                    <a:pt x="290" y="280"/>
                    <a:pt x="392" y="280"/>
                    <a:pt x="502" y="247"/>
                  </a:cubicBezTo>
                  <a:cubicBezTo>
                    <a:pt x="536" y="213"/>
                    <a:pt x="570" y="179"/>
                    <a:pt x="604" y="179"/>
                  </a:cubicBezTo>
                  <a:cubicBezTo>
                    <a:pt x="638" y="145"/>
                    <a:pt x="672" y="111"/>
                    <a:pt x="714" y="111"/>
                  </a:cubicBezTo>
                  <a:cubicBezTo>
                    <a:pt x="714" y="68"/>
                    <a:pt x="714" y="0"/>
                    <a:pt x="672" y="0"/>
                  </a:cubicBezTo>
                  <a:lnTo>
                    <a:pt x="570" y="0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60"/>
            <p:cNvSpPr/>
            <p:nvPr/>
          </p:nvSpPr>
          <p:spPr>
            <a:xfrm>
              <a:off x="994858" y="3048420"/>
              <a:ext cx="13993" cy="4763"/>
            </a:xfrm>
            <a:custGeom>
              <a:avLst/>
              <a:gdLst/>
              <a:ahLst/>
              <a:cxnLst/>
              <a:rect l="l" t="t" r="r" b="b"/>
              <a:pathLst>
                <a:path w="426" h="145" extrusionOk="0">
                  <a:moveTo>
                    <a:pt x="111" y="0"/>
                  </a:moveTo>
                  <a:cubicBezTo>
                    <a:pt x="0" y="0"/>
                    <a:pt x="43" y="145"/>
                    <a:pt x="111" y="145"/>
                  </a:cubicBezTo>
                  <a:lnTo>
                    <a:pt x="179" y="145"/>
                  </a:lnTo>
                  <a:cubicBezTo>
                    <a:pt x="255" y="145"/>
                    <a:pt x="357" y="145"/>
                    <a:pt x="391" y="68"/>
                  </a:cubicBezTo>
                  <a:cubicBezTo>
                    <a:pt x="425" y="34"/>
                    <a:pt x="425" y="0"/>
                    <a:pt x="391" y="0"/>
                  </a:cubicBezTo>
                  <a:lnTo>
                    <a:pt x="289" y="0"/>
                  </a:lnTo>
                  <a:lnTo>
                    <a:pt x="179" y="0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60"/>
            <p:cNvSpPr/>
            <p:nvPr/>
          </p:nvSpPr>
          <p:spPr>
            <a:xfrm>
              <a:off x="1020512" y="3305386"/>
              <a:ext cx="43030" cy="20990"/>
            </a:xfrm>
            <a:custGeom>
              <a:avLst/>
              <a:gdLst/>
              <a:ahLst/>
              <a:cxnLst/>
              <a:rect l="l" t="t" r="r" b="b"/>
              <a:pathLst>
                <a:path w="1310" h="639" extrusionOk="0">
                  <a:moveTo>
                    <a:pt x="1063" y="1"/>
                  </a:moveTo>
                  <a:lnTo>
                    <a:pt x="1029" y="35"/>
                  </a:lnTo>
                  <a:cubicBezTo>
                    <a:pt x="850" y="35"/>
                    <a:pt x="706" y="103"/>
                    <a:pt x="536" y="179"/>
                  </a:cubicBezTo>
                  <a:cubicBezTo>
                    <a:pt x="392" y="247"/>
                    <a:pt x="213" y="281"/>
                    <a:pt x="111" y="392"/>
                  </a:cubicBezTo>
                  <a:cubicBezTo>
                    <a:pt x="1" y="494"/>
                    <a:pt x="69" y="638"/>
                    <a:pt x="179" y="638"/>
                  </a:cubicBezTo>
                  <a:lnTo>
                    <a:pt x="213" y="638"/>
                  </a:lnTo>
                  <a:cubicBezTo>
                    <a:pt x="358" y="638"/>
                    <a:pt x="536" y="562"/>
                    <a:pt x="672" y="528"/>
                  </a:cubicBezTo>
                  <a:cubicBezTo>
                    <a:pt x="850" y="460"/>
                    <a:pt x="995" y="392"/>
                    <a:pt x="1173" y="315"/>
                  </a:cubicBezTo>
                  <a:cubicBezTo>
                    <a:pt x="1309" y="213"/>
                    <a:pt x="1241" y="1"/>
                    <a:pt x="106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60"/>
            <p:cNvSpPr/>
            <p:nvPr/>
          </p:nvSpPr>
          <p:spPr>
            <a:xfrm>
              <a:off x="997354" y="3356464"/>
              <a:ext cx="24307" cy="13993"/>
            </a:xfrm>
            <a:custGeom>
              <a:avLst/>
              <a:gdLst/>
              <a:ahLst/>
              <a:cxnLst/>
              <a:rect l="l" t="t" r="r" b="b"/>
              <a:pathLst>
                <a:path w="740" h="426" extrusionOk="0">
                  <a:moveTo>
                    <a:pt x="561" y="0"/>
                  </a:moveTo>
                  <a:lnTo>
                    <a:pt x="527" y="34"/>
                  </a:lnTo>
                  <a:cubicBezTo>
                    <a:pt x="460" y="34"/>
                    <a:pt x="315" y="68"/>
                    <a:pt x="247" y="145"/>
                  </a:cubicBezTo>
                  <a:cubicBezTo>
                    <a:pt x="179" y="179"/>
                    <a:pt x="103" y="247"/>
                    <a:pt x="35" y="323"/>
                  </a:cubicBezTo>
                  <a:cubicBezTo>
                    <a:pt x="1" y="391"/>
                    <a:pt x="35" y="425"/>
                    <a:pt x="103" y="425"/>
                  </a:cubicBezTo>
                  <a:lnTo>
                    <a:pt x="137" y="425"/>
                  </a:lnTo>
                  <a:cubicBezTo>
                    <a:pt x="213" y="425"/>
                    <a:pt x="315" y="425"/>
                    <a:pt x="392" y="391"/>
                  </a:cubicBezTo>
                  <a:cubicBezTo>
                    <a:pt x="460" y="357"/>
                    <a:pt x="561" y="323"/>
                    <a:pt x="638" y="247"/>
                  </a:cubicBezTo>
                  <a:cubicBezTo>
                    <a:pt x="740" y="179"/>
                    <a:pt x="706" y="0"/>
                    <a:pt x="56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60"/>
            <p:cNvSpPr/>
            <p:nvPr/>
          </p:nvSpPr>
          <p:spPr>
            <a:xfrm>
              <a:off x="1049549" y="3333306"/>
              <a:ext cx="37413" cy="17343"/>
            </a:xfrm>
            <a:custGeom>
              <a:avLst/>
              <a:gdLst/>
              <a:ahLst/>
              <a:cxnLst/>
              <a:rect l="l" t="t" r="r" b="b"/>
              <a:pathLst>
                <a:path w="1139" h="528" extrusionOk="0">
                  <a:moveTo>
                    <a:pt x="960" y="0"/>
                  </a:moveTo>
                  <a:lnTo>
                    <a:pt x="926" y="0"/>
                  </a:lnTo>
                  <a:cubicBezTo>
                    <a:pt x="637" y="102"/>
                    <a:pt x="323" y="179"/>
                    <a:pt x="111" y="349"/>
                  </a:cubicBezTo>
                  <a:cubicBezTo>
                    <a:pt x="0" y="391"/>
                    <a:pt x="34" y="527"/>
                    <a:pt x="145" y="527"/>
                  </a:cubicBezTo>
                  <a:lnTo>
                    <a:pt x="213" y="527"/>
                  </a:lnTo>
                  <a:cubicBezTo>
                    <a:pt x="502" y="527"/>
                    <a:pt x="782" y="391"/>
                    <a:pt x="1028" y="247"/>
                  </a:cubicBezTo>
                  <a:cubicBezTo>
                    <a:pt x="1139" y="213"/>
                    <a:pt x="1096" y="0"/>
                    <a:pt x="96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60"/>
            <p:cNvSpPr/>
            <p:nvPr/>
          </p:nvSpPr>
          <p:spPr>
            <a:xfrm>
              <a:off x="969466" y="3329660"/>
              <a:ext cx="23190" cy="9526"/>
            </a:xfrm>
            <a:custGeom>
              <a:avLst/>
              <a:gdLst/>
              <a:ahLst/>
              <a:cxnLst/>
              <a:rect l="l" t="t" r="r" b="b"/>
              <a:pathLst>
                <a:path w="706" h="290" extrusionOk="0">
                  <a:moveTo>
                    <a:pt x="527" y="1"/>
                  </a:moveTo>
                  <a:lnTo>
                    <a:pt x="493" y="1"/>
                  </a:lnTo>
                  <a:cubicBezTo>
                    <a:pt x="349" y="35"/>
                    <a:pt x="179" y="77"/>
                    <a:pt x="34" y="179"/>
                  </a:cubicBezTo>
                  <a:cubicBezTo>
                    <a:pt x="0" y="213"/>
                    <a:pt x="34" y="290"/>
                    <a:pt x="68" y="290"/>
                  </a:cubicBezTo>
                  <a:lnTo>
                    <a:pt x="179" y="290"/>
                  </a:lnTo>
                  <a:cubicBezTo>
                    <a:pt x="315" y="290"/>
                    <a:pt x="425" y="247"/>
                    <a:pt x="561" y="213"/>
                  </a:cubicBezTo>
                  <a:cubicBezTo>
                    <a:pt x="705" y="179"/>
                    <a:pt x="637" y="1"/>
                    <a:pt x="52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60"/>
            <p:cNvSpPr/>
            <p:nvPr/>
          </p:nvSpPr>
          <p:spPr>
            <a:xfrm>
              <a:off x="890205" y="3413388"/>
              <a:ext cx="30450" cy="13993"/>
            </a:xfrm>
            <a:custGeom>
              <a:avLst/>
              <a:gdLst/>
              <a:ahLst/>
              <a:cxnLst/>
              <a:rect l="l" t="t" r="r" b="b"/>
              <a:pathLst>
                <a:path w="927" h="426" extrusionOk="0">
                  <a:moveTo>
                    <a:pt x="782" y="0"/>
                  </a:moveTo>
                  <a:lnTo>
                    <a:pt x="748" y="0"/>
                  </a:lnTo>
                  <a:cubicBezTo>
                    <a:pt x="604" y="34"/>
                    <a:pt x="502" y="77"/>
                    <a:pt x="392" y="111"/>
                  </a:cubicBezTo>
                  <a:cubicBezTo>
                    <a:pt x="256" y="145"/>
                    <a:pt x="179" y="213"/>
                    <a:pt x="43" y="289"/>
                  </a:cubicBezTo>
                  <a:cubicBezTo>
                    <a:pt x="1" y="323"/>
                    <a:pt x="1" y="425"/>
                    <a:pt x="77" y="425"/>
                  </a:cubicBezTo>
                  <a:lnTo>
                    <a:pt x="111" y="425"/>
                  </a:lnTo>
                  <a:cubicBezTo>
                    <a:pt x="213" y="425"/>
                    <a:pt x="324" y="425"/>
                    <a:pt x="468" y="391"/>
                  </a:cubicBezTo>
                  <a:cubicBezTo>
                    <a:pt x="570" y="323"/>
                    <a:pt x="680" y="289"/>
                    <a:pt x="816" y="213"/>
                  </a:cubicBezTo>
                  <a:cubicBezTo>
                    <a:pt x="927" y="179"/>
                    <a:pt x="893" y="0"/>
                    <a:pt x="78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60"/>
            <p:cNvSpPr/>
            <p:nvPr/>
          </p:nvSpPr>
          <p:spPr>
            <a:xfrm>
              <a:off x="861201" y="3382150"/>
              <a:ext cx="34917" cy="15077"/>
            </a:xfrm>
            <a:custGeom>
              <a:avLst/>
              <a:gdLst/>
              <a:ahLst/>
              <a:cxnLst/>
              <a:rect l="l" t="t" r="r" b="b"/>
              <a:pathLst>
                <a:path w="1063" h="459" extrusionOk="0">
                  <a:moveTo>
                    <a:pt x="884" y="0"/>
                  </a:moveTo>
                  <a:lnTo>
                    <a:pt x="850" y="0"/>
                  </a:lnTo>
                  <a:cubicBezTo>
                    <a:pt x="714" y="34"/>
                    <a:pt x="569" y="34"/>
                    <a:pt x="459" y="68"/>
                  </a:cubicBezTo>
                  <a:cubicBezTo>
                    <a:pt x="323" y="102"/>
                    <a:pt x="179" y="102"/>
                    <a:pt x="77" y="212"/>
                  </a:cubicBezTo>
                  <a:cubicBezTo>
                    <a:pt x="0" y="280"/>
                    <a:pt x="34" y="425"/>
                    <a:pt x="145" y="459"/>
                  </a:cubicBezTo>
                  <a:lnTo>
                    <a:pt x="213" y="459"/>
                  </a:lnTo>
                  <a:cubicBezTo>
                    <a:pt x="323" y="459"/>
                    <a:pt x="425" y="425"/>
                    <a:pt x="535" y="391"/>
                  </a:cubicBezTo>
                  <a:cubicBezTo>
                    <a:pt x="671" y="348"/>
                    <a:pt x="782" y="280"/>
                    <a:pt x="926" y="246"/>
                  </a:cubicBezTo>
                  <a:cubicBezTo>
                    <a:pt x="1062" y="212"/>
                    <a:pt x="1028" y="0"/>
                    <a:pt x="884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60"/>
            <p:cNvSpPr/>
            <p:nvPr/>
          </p:nvSpPr>
          <p:spPr>
            <a:xfrm>
              <a:off x="858967" y="3346150"/>
              <a:ext cx="16227" cy="10347"/>
            </a:xfrm>
            <a:custGeom>
              <a:avLst/>
              <a:gdLst/>
              <a:ahLst/>
              <a:cxnLst/>
              <a:rect l="l" t="t" r="r" b="b"/>
              <a:pathLst>
                <a:path w="494" h="31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247" y="0"/>
                    <a:pt x="68" y="0"/>
                    <a:pt x="0" y="102"/>
                  </a:cubicBezTo>
                  <a:cubicBezTo>
                    <a:pt x="0" y="170"/>
                    <a:pt x="0" y="213"/>
                    <a:pt x="34" y="247"/>
                  </a:cubicBezTo>
                  <a:cubicBezTo>
                    <a:pt x="68" y="281"/>
                    <a:pt x="102" y="314"/>
                    <a:pt x="179" y="314"/>
                  </a:cubicBezTo>
                  <a:cubicBezTo>
                    <a:pt x="247" y="314"/>
                    <a:pt x="315" y="281"/>
                    <a:pt x="391" y="281"/>
                  </a:cubicBezTo>
                  <a:cubicBezTo>
                    <a:pt x="459" y="281"/>
                    <a:pt x="493" y="213"/>
                    <a:pt x="493" y="136"/>
                  </a:cubicBezTo>
                  <a:cubicBezTo>
                    <a:pt x="493" y="68"/>
                    <a:pt x="459" y="0"/>
                    <a:pt x="39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60"/>
            <p:cNvSpPr/>
            <p:nvPr/>
          </p:nvSpPr>
          <p:spPr>
            <a:xfrm>
              <a:off x="928736" y="3166999"/>
              <a:ext cx="27920" cy="12876"/>
            </a:xfrm>
            <a:custGeom>
              <a:avLst/>
              <a:gdLst/>
              <a:ahLst/>
              <a:cxnLst/>
              <a:rect l="l" t="t" r="r" b="b"/>
              <a:pathLst>
                <a:path w="850" h="392" extrusionOk="0">
                  <a:moveTo>
                    <a:pt x="671" y="0"/>
                  </a:moveTo>
                  <a:lnTo>
                    <a:pt x="671" y="0"/>
                  </a:lnTo>
                  <a:cubicBezTo>
                    <a:pt x="493" y="34"/>
                    <a:pt x="280" y="34"/>
                    <a:pt x="102" y="68"/>
                  </a:cubicBezTo>
                  <a:cubicBezTo>
                    <a:pt x="68" y="68"/>
                    <a:pt x="0" y="145"/>
                    <a:pt x="0" y="179"/>
                  </a:cubicBezTo>
                  <a:cubicBezTo>
                    <a:pt x="0" y="213"/>
                    <a:pt x="0" y="247"/>
                    <a:pt x="34" y="315"/>
                  </a:cubicBezTo>
                  <a:cubicBezTo>
                    <a:pt x="34" y="357"/>
                    <a:pt x="102" y="391"/>
                    <a:pt x="144" y="391"/>
                  </a:cubicBezTo>
                  <a:lnTo>
                    <a:pt x="212" y="391"/>
                  </a:lnTo>
                  <a:cubicBezTo>
                    <a:pt x="391" y="315"/>
                    <a:pt x="569" y="281"/>
                    <a:pt x="739" y="213"/>
                  </a:cubicBezTo>
                  <a:cubicBezTo>
                    <a:pt x="850" y="179"/>
                    <a:pt x="816" y="0"/>
                    <a:pt x="67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60"/>
            <p:cNvSpPr/>
            <p:nvPr/>
          </p:nvSpPr>
          <p:spPr>
            <a:xfrm>
              <a:off x="921739" y="3142429"/>
              <a:ext cx="30187" cy="10643"/>
            </a:xfrm>
            <a:custGeom>
              <a:avLst/>
              <a:gdLst/>
              <a:ahLst/>
              <a:cxnLst/>
              <a:rect l="l" t="t" r="r" b="b"/>
              <a:pathLst>
                <a:path w="919" h="324" extrusionOk="0">
                  <a:moveTo>
                    <a:pt x="570" y="1"/>
                  </a:moveTo>
                  <a:cubicBezTo>
                    <a:pt x="391" y="1"/>
                    <a:pt x="179" y="43"/>
                    <a:pt x="35" y="179"/>
                  </a:cubicBezTo>
                  <a:cubicBezTo>
                    <a:pt x="1" y="213"/>
                    <a:pt x="35" y="324"/>
                    <a:pt x="103" y="324"/>
                  </a:cubicBezTo>
                  <a:lnTo>
                    <a:pt x="145" y="324"/>
                  </a:lnTo>
                  <a:cubicBezTo>
                    <a:pt x="247" y="324"/>
                    <a:pt x="357" y="290"/>
                    <a:pt x="459" y="256"/>
                  </a:cubicBezTo>
                  <a:cubicBezTo>
                    <a:pt x="570" y="213"/>
                    <a:pt x="706" y="179"/>
                    <a:pt x="816" y="179"/>
                  </a:cubicBezTo>
                  <a:cubicBezTo>
                    <a:pt x="918" y="179"/>
                    <a:pt x="918" y="43"/>
                    <a:pt x="81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60"/>
            <p:cNvSpPr/>
            <p:nvPr/>
          </p:nvSpPr>
          <p:spPr>
            <a:xfrm>
              <a:off x="990390" y="3127385"/>
              <a:ext cx="24307" cy="12843"/>
            </a:xfrm>
            <a:custGeom>
              <a:avLst/>
              <a:gdLst/>
              <a:ahLst/>
              <a:cxnLst/>
              <a:rect l="l" t="t" r="r" b="b"/>
              <a:pathLst>
                <a:path w="740" h="391" extrusionOk="0">
                  <a:moveTo>
                    <a:pt x="561" y="0"/>
                  </a:moveTo>
                  <a:cubicBezTo>
                    <a:pt x="493" y="0"/>
                    <a:pt x="391" y="34"/>
                    <a:pt x="315" y="34"/>
                  </a:cubicBezTo>
                  <a:cubicBezTo>
                    <a:pt x="213" y="34"/>
                    <a:pt x="68" y="77"/>
                    <a:pt x="34" y="179"/>
                  </a:cubicBezTo>
                  <a:cubicBezTo>
                    <a:pt x="0" y="247"/>
                    <a:pt x="34" y="323"/>
                    <a:pt x="102" y="357"/>
                  </a:cubicBezTo>
                  <a:cubicBezTo>
                    <a:pt x="136" y="391"/>
                    <a:pt x="136" y="391"/>
                    <a:pt x="179" y="391"/>
                  </a:cubicBezTo>
                  <a:cubicBezTo>
                    <a:pt x="247" y="391"/>
                    <a:pt x="315" y="323"/>
                    <a:pt x="391" y="323"/>
                  </a:cubicBezTo>
                  <a:cubicBezTo>
                    <a:pt x="459" y="289"/>
                    <a:pt x="561" y="247"/>
                    <a:pt x="638" y="213"/>
                  </a:cubicBezTo>
                  <a:cubicBezTo>
                    <a:pt x="739" y="179"/>
                    <a:pt x="739" y="34"/>
                    <a:pt x="638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60"/>
            <p:cNvSpPr/>
            <p:nvPr/>
          </p:nvSpPr>
          <p:spPr>
            <a:xfrm>
              <a:off x="868165" y="3215844"/>
              <a:ext cx="34917" cy="18723"/>
            </a:xfrm>
            <a:custGeom>
              <a:avLst/>
              <a:gdLst/>
              <a:ahLst/>
              <a:cxnLst/>
              <a:rect l="l" t="t" r="r" b="b"/>
              <a:pathLst>
                <a:path w="1063" h="570" extrusionOk="0">
                  <a:moveTo>
                    <a:pt x="884" y="0"/>
                  </a:moveTo>
                  <a:lnTo>
                    <a:pt x="850" y="34"/>
                  </a:lnTo>
                  <a:cubicBezTo>
                    <a:pt x="714" y="102"/>
                    <a:pt x="570" y="145"/>
                    <a:pt x="425" y="178"/>
                  </a:cubicBezTo>
                  <a:cubicBezTo>
                    <a:pt x="289" y="212"/>
                    <a:pt x="145" y="246"/>
                    <a:pt x="77" y="357"/>
                  </a:cubicBezTo>
                  <a:cubicBezTo>
                    <a:pt x="1" y="391"/>
                    <a:pt x="35" y="527"/>
                    <a:pt x="111" y="569"/>
                  </a:cubicBezTo>
                  <a:lnTo>
                    <a:pt x="179" y="569"/>
                  </a:lnTo>
                  <a:cubicBezTo>
                    <a:pt x="459" y="569"/>
                    <a:pt x="748" y="357"/>
                    <a:pt x="961" y="212"/>
                  </a:cubicBezTo>
                  <a:cubicBezTo>
                    <a:pt x="1063" y="145"/>
                    <a:pt x="995" y="0"/>
                    <a:pt x="884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60"/>
            <p:cNvSpPr/>
            <p:nvPr/>
          </p:nvSpPr>
          <p:spPr>
            <a:xfrm>
              <a:off x="829930" y="3192686"/>
              <a:ext cx="27953" cy="11464"/>
            </a:xfrm>
            <a:custGeom>
              <a:avLst/>
              <a:gdLst/>
              <a:ahLst/>
              <a:cxnLst/>
              <a:rect l="l" t="t" r="r" b="b"/>
              <a:pathLst>
                <a:path w="851" h="349" extrusionOk="0">
                  <a:moveTo>
                    <a:pt x="672" y="0"/>
                  </a:moveTo>
                  <a:lnTo>
                    <a:pt x="672" y="0"/>
                  </a:lnTo>
                  <a:cubicBezTo>
                    <a:pt x="460" y="68"/>
                    <a:pt x="213" y="34"/>
                    <a:pt x="69" y="170"/>
                  </a:cubicBezTo>
                  <a:cubicBezTo>
                    <a:pt x="1" y="246"/>
                    <a:pt x="35" y="314"/>
                    <a:pt x="103" y="348"/>
                  </a:cubicBezTo>
                  <a:lnTo>
                    <a:pt x="213" y="348"/>
                  </a:lnTo>
                  <a:cubicBezTo>
                    <a:pt x="392" y="348"/>
                    <a:pt x="562" y="280"/>
                    <a:pt x="706" y="212"/>
                  </a:cubicBezTo>
                  <a:cubicBezTo>
                    <a:pt x="850" y="170"/>
                    <a:pt x="816" y="0"/>
                    <a:pt x="67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60"/>
            <p:cNvSpPr/>
            <p:nvPr/>
          </p:nvSpPr>
          <p:spPr>
            <a:xfrm>
              <a:off x="831047" y="3158919"/>
              <a:ext cx="25720" cy="10347"/>
            </a:xfrm>
            <a:custGeom>
              <a:avLst/>
              <a:gdLst/>
              <a:ahLst/>
              <a:cxnLst/>
              <a:rect l="l" t="t" r="r" b="b"/>
              <a:pathLst>
                <a:path w="783" h="315" extrusionOk="0">
                  <a:moveTo>
                    <a:pt x="460" y="0"/>
                  </a:moveTo>
                  <a:cubicBezTo>
                    <a:pt x="281" y="0"/>
                    <a:pt x="69" y="34"/>
                    <a:pt x="35" y="179"/>
                  </a:cubicBezTo>
                  <a:cubicBezTo>
                    <a:pt x="1" y="246"/>
                    <a:pt x="35" y="314"/>
                    <a:pt x="103" y="314"/>
                  </a:cubicBezTo>
                  <a:lnTo>
                    <a:pt x="179" y="314"/>
                  </a:lnTo>
                  <a:cubicBezTo>
                    <a:pt x="315" y="314"/>
                    <a:pt x="494" y="213"/>
                    <a:pt x="638" y="213"/>
                  </a:cubicBezTo>
                  <a:cubicBezTo>
                    <a:pt x="782" y="179"/>
                    <a:pt x="782" y="0"/>
                    <a:pt x="638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60"/>
            <p:cNvSpPr/>
            <p:nvPr/>
          </p:nvSpPr>
          <p:spPr>
            <a:xfrm>
              <a:off x="876278" y="3179843"/>
              <a:ext cx="23453" cy="11464"/>
            </a:xfrm>
            <a:custGeom>
              <a:avLst/>
              <a:gdLst/>
              <a:ahLst/>
              <a:cxnLst/>
              <a:rect l="l" t="t" r="r" b="b"/>
              <a:pathLst>
                <a:path w="714" h="349" extrusionOk="0">
                  <a:moveTo>
                    <a:pt x="569" y="0"/>
                  </a:moveTo>
                  <a:cubicBezTo>
                    <a:pt x="535" y="0"/>
                    <a:pt x="535" y="0"/>
                    <a:pt x="535" y="34"/>
                  </a:cubicBezTo>
                  <a:cubicBezTo>
                    <a:pt x="391" y="68"/>
                    <a:pt x="255" y="136"/>
                    <a:pt x="110" y="179"/>
                  </a:cubicBezTo>
                  <a:cubicBezTo>
                    <a:pt x="0" y="213"/>
                    <a:pt x="42" y="349"/>
                    <a:pt x="110" y="349"/>
                  </a:cubicBezTo>
                  <a:lnTo>
                    <a:pt x="110" y="349"/>
                  </a:lnTo>
                  <a:cubicBezTo>
                    <a:pt x="212" y="349"/>
                    <a:pt x="289" y="315"/>
                    <a:pt x="357" y="315"/>
                  </a:cubicBezTo>
                  <a:cubicBezTo>
                    <a:pt x="467" y="281"/>
                    <a:pt x="535" y="247"/>
                    <a:pt x="603" y="213"/>
                  </a:cubicBezTo>
                  <a:cubicBezTo>
                    <a:pt x="714" y="179"/>
                    <a:pt x="637" y="0"/>
                    <a:pt x="56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60"/>
            <p:cNvSpPr/>
            <p:nvPr/>
          </p:nvSpPr>
          <p:spPr>
            <a:xfrm>
              <a:off x="803160" y="3283345"/>
              <a:ext cx="36034" cy="19577"/>
            </a:xfrm>
            <a:custGeom>
              <a:avLst/>
              <a:gdLst/>
              <a:ahLst/>
              <a:cxnLst/>
              <a:rect l="l" t="t" r="r" b="b"/>
              <a:pathLst>
                <a:path w="1097" h="596" extrusionOk="0">
                  <a:moveTo>
                    <a:pt x="918" y="1"/>
                  </a:moveTo>
                  <a:lnTo>
                    <a:pt x="884" y="1"/>
                  </a:lnTo>
                  <a:cubicBezTo>
                    <a:pt x="603" y="103"/>
                    <a:pt x="213" y="171"/>
                    <a:pt x="34" y="426"/>
                  </a:cubicBezTo>
                  <a:cubicBezTo>
                    <a:pt x="0" y="528"/>
                    <a:pt x="68" y="595"/>
                    <a:pt x="145" y="595"/>
                  </a:cubicBezTo>
                  <a:lnTo>
                    <a:pt x="179" y="595"/>
                  </a:lnTo>
                  <a:cubicBezTo>
                    <a:pt x="315" y="595"/>
                    <a:pt x="459" y="528"/>
                    <a:pt x="570" y="494"/>
                  </a:cubicBezTo>
                  <a:cubicBezTo>
                    <a:pt x="705" y="426"/>
                    <a:pt x="850" y="315"/>
                    <a:pt x="994" y="247"/>
                  </a:cubicBezTo>
                  <a:cubicBezTo>
                    <a:pt x="1096" y="213"/>
                    <a:pt x="1028" y="1"/>
                    <a:pt x="91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60"/>
            <p:cNvSpPr/>
            <p:nvPr/>
          </p:nvSpPr>
          <p:spPr>
            <a:xfrm>
              <a:off x="839160" y="3301773"/>
              <a:ext cx="29037" cy="16489"/>
            </a:xfrm>
            <a:custGeom>
              <a:avLst/>
              <a:gdLst/>
              <a:ahLst/>
              <a:cxnLst/>
              <a:rect l="l" t="t" r="r" b="b"/>
              <a:pathLst>
                <a:path w="884" h="502" extrusionOk="0">
                  <a:moveTo>
                    <a:pt x="705" y="1"/>
                  </a:moveTo>
                  <a:lnTo>
                    <a:pt x="637" y="1"/>
                  </a:lnTo>
                  <a:cubicBezTo>
                    <a:pt x="569" y="34"/>
                    <a:pt x="459" y="111"/>
                    <a:pt x="357" y="145"/>
                  </a:cubicBezTo>
                  <a:cubicBezTo>
                    <a:pt x="323" y="145"/>
                    <a:pt x="247" y="179"/>
                    <a:pt x="213" y="213"/>
                  </a:cubicBezTo>
                  <a:cubicBezTo>
                    <a:pt x="145" y="213"/>
                    <a:pt x="111" y="247"/>
                    <a:pt x="68" y="289"/>
                  </a:cubicBezTo>
                  <a:cubicBezTo>
                    <a:pt x="0" y="357"/>
                    <a:pt x="34" y="502"/>
                    <a:pt x="145" y="502"/>
                  </a:cubicBezTo>
                  <a:lnTo>
                    <a:pt x="145" y="502"/>
                  </a:lnTo>
                  <a:cubicBezTo>
                    <a:pt x="213" y="502"/>
                    <a:pt x="281" y="502"/>
                    <a:pt x="323" y="459"/>
                  </a:cubicBezTo>
                  <a:cubicBezTo>
                    <a:pt x="357" y="459"/>
                    <a:pt x="425" y="425"/>
                    <a:pt x="459" y="391"/>
                  </a:cubicBezTo>
                  <a:cubicBezTo>
                    <a:pt x="569" y="357"/>
                    <a:pt x="671" y="323"/>
                    <a:pt x="782" y="247"/>
                  </a:cubicBezTo>
                  <a:cubicBezTo>
                    <a:pt x="884" y="213"/>
                    <a:pt x="816" y="1"/>
                    <a:pt x="70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60"/>
            <p:cNvSpPr/>
            <p:nvPr/>
          </p:nvSpPr>
          <p:spPr>
            <a:xfrm>
              <a:off x="786966" y="3428465"/>
              <a:ext cx="33537" cy="15373"/>
            </a:xfrm>
            <a:custGeom>
              <a:avLst/>
              <a:gdLst/>
              <a:ahLst/>
              <a:cxnLst/>
              <a:rect l="l" t="t" r="r" b="b"/>
              <a:pathLst>
                <a:path w="1021" h="468" extrusionOk="0">
                  <a:moveTo>
                    <a:pt x="850" y="0"/>
                  </a:moveTo>
                  <a:cubicBezTo>
                    <a:pt x="808" y="0"/>
                    <a:pt x="808" y="0"/>
                    <a:pt x="774" y="43"/>
                  </a:cubicBezTo>
                  <a:cubicBezTo>
                    <a:pt x="672" y="77"/>
                    <a:pt x="527" y="111"/>
                    <a:pt x="383" y="179"/>
                  </a:cubicBezTo>
                  <a:cubicBezTo>
                    <a:pt x="281" y="213"/>
                    <a:pt x="137" y="213"/>
                    <a:pt x="69" y="323"/>
                  </a:cubicBezTo>
                  <a:cubicBezTo>
                    <a:pt x="1" y="357"/>
                    <a:pt x="35" y="425"/>
                    <a:pt x="103" y="425"/>
                  </a:cubicBezTo>
                  <a:cubicBezTo>
                    <a:pt x="137" y="467"/>
                    <a:pt x="171" y="467"/>
                    <a:pt x="213" y="467"/>
                  </a:cubicBezTo>
                  <a:cubicBezTo>
                    <a:pt x="459" y="467"/>
                    <a:pt x="706" y="323"/>
                    <a:pt x="918" y="213"/>
                  </a:cubicBezTo>
                  <a:cubicBezTo>
                    <a:pt x="1020" y="145"/>
                    <a:pt x="952" y="0"/>
                    <a:pt x="85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60"/>
            <p:cNvSpPr/>
            <p:nvPr/>
          </p:nvSpPr>
          <p:spPr>
            <a:xfrm>
              <a:off x="770509" y="3378504"/>
              <a:ext cx="39647" cy="17606"/>
            </a:xfrm>
            <a:custGeom>
              <a:avLst/>
              <a:gdLst/>
              <a:ahLst/>
              <a:cxnLst/>
              <a:rect l="l" t="t" r="r" b="b"/>
              <a:pathLst>
                <a:path w="1207" h="536" extrusionOk="0">
                  <a:moveTo>
                    <a:pt x="1028" y="1"/>
                  </a:moveTo>
                  <a:lnTo>
                    <a:pt x="994" y="1"/>
                  </a:lnTo>
                  <a:cubicBezTo>
                    <a:pt x="850" y="35"/>
                    <a:pt x="672" y="77"/>
                    <a:pt x="502" y="145"/>
                  </a:cubicBezTo>
                  <a:cubicBezTo>
                    <a:pt x="357" y="179"/>
                    <a:pt x="213" y="213"/>
                    <a:pt x="111" y="323"/>
                  </a:cubicBezTo>
                  <a:cubicBezTo>
                    <a:pt x="0" y="391"/>
                    <a:pt x="77" y="536"/>
                    <a:pt x="179" y="536"/>
                  </a:cubicBezTo>
                  <a:lnTo>
                    <a:pt x="213" y="536"/>
                  </a:lnTo>
                  <a:cubicBezTo>
                    <a:pt x="357" y="536"/>
                    <a:pt x="502" y="459"/>
                    <a:pt x="604" y="425"/>
                  </a:cubicBezTo>
                  <a:cubicBezTo>
                    <a:pt x="782" y="357"/>
                    <a:pt x="926" y="323"/>
                    <a:pt x="1062" y="289"/>
                  </a:cubicBezTo>
                  <a:cubicBezTo>
                    <a:pt x="1207" y="213"/>
                    <a:pt x="1173" y="1"/>
                    <a:pt x="102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60"/>
            <p:cNvSpPr/>
            <p:nvPr/>
          </p:nvSpPr>
          <p:spPr>
            <a:xfrm>
              <a:off x="764662" y="3355347"/>
              <a:ext cx="29333" cy="10347"/>
            </a:xfrm>
            <a:custGeom>
              <a:avLst/>
              <a:gdLst/>
              <a:ahLst/>
              <a:cxnLst/>
              <a:rect l="l" t="t" r="r" b="b"/>
              <a:pathLst>
                <a:path w="893" h="315" extrusionOk="0">
                  <a:moveTo>
                    <a:pt x="748" y="1"/>
                  </a:moveTo>
                  <a:lnTo>
                    <a:pt x="748" y="1"/>
                  </a:lnTo>
                  <a:cubicBezTo>
                    <a:pt x="501" y="1"/>
                    <a:pt x="212" y="1"/>
                    <a:pt x="43" y="179"/>
                  </a:cubicBezTo>
                  <a:cubicBezTo>
                    <a:pt x="0" y="213"/>
                    <a:pt x="0" y="281"/>
                    <a:pt x="77" y="315"/>
                  </a:cubicBezTo>
                  <a:lnTo>
                    <a:pt x="178" y="315"/>
                  </a:lnTo>
                  <a:cubicBezTo>
                    <a:pt x="357" y="315"/>
                    <a:pt x="569" y="247"/>
                    <a:pt x="748" y="247"/>
                  </a:cubicBezTo>
                  <a:cubicBezTo>
                    <a:pt x="892" y="213"/>
                    <a:pt x="892" y="1"/>
                    <a:pt x="74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60"/>
            <p:cNvSpPr/>
            <p:nvPr/>
          </p:nvSpPr>
          <p:spPr>
            <a:xfrm>
              <a:off x="797280" y="3252928"/>
              <a:ext cx="27953" cy="13993"/>
            </a:xfrm>
            <a:custGeom>
              <a:avLst/>
              <a:gdLst/>
              <a:ahLst/>
              <a:cxnLst/>
              <a:rect l="l" t="t" r="r" b="b"/>
              <a:pathLst>
                <a:path w="851" h="426" extrusionOk="0">
                  <a:moveTo>
                    <a:pt x="672" y="1"/>
                  </a:moveTo>
                  <a:cubicBezTo>
                    <a:pt x="604" y="1"/>
                    <a:pt x="494" y="35"/>
                    <a:pt x="426" y="35"/>
                  </a:cubicBezTo>
                  <a:cubicBezTo>
                    <a:pt x="358" y="77"/>
                    <a:pt x="324" y="77"/>
                    <a:pt x="281" y="77"/>
                  </a:cubicBezTo>
                  <a:cubicBezTo>
                    <a:pt x="213" y="77"/>
                    <a:pt x="179" y="111"/>
                    <a:pt x="145" y="111"/>
                  </a:cubicBezTo>
                  <a:cubicBezTo>
                    <a:pt x="1" y="179"/>
                    <a:pt x="1" y="358"/>
                    <a:pt x="145" y="392"/>
                  </a:cubicBezTo>
                  <a:cubicBezTo>
                    <a:pt x="179" y="392"/>
                    <a:pt x="247" y="426"/>
                    <a:pt x="281" y="426"/>
                  </a:cubicBezTo>
                  <a:lnTo>
                    <a:pt x="324" y="426"/>
                  </a:lnTo>
                  <a:cubicBezTo>
                    <a:pt x="358" y="426"/>
                    <a:pt x="426" y="426"/>
                    <a:pt x="494" y="392"/>
                  </a:cubicBezTo>
                  <a:cubicBezTo>
                    <a:pt x="604" y="358"/>
                    <a:pt x="706" y="324"/>
                    <a:pt x="782" y="213"/>
                  </a:cubicBezTo>
                  <a:cubicBezTo>
                    <a:pt x="850" y="145"/>
                    <a:pt x="816" y="35"/>
                    <a:pt x="70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60"/>
            <p:cNvSpPr/>
            <p:nvPr/>
          </p:nvSpPr>
          <p:spPr>
            <a:xfrm>
              <a:off x="753199" y="3211081"/>
              <a:ext cx="34917" cy="11759"/>
            </a:xfrm>
            <a:custGeom>
              <a:avLst/>
              <a:gdLst/>
              <a:ahLst/>
              <a:cxnLst/>
              <a:rect l="l" t="t" r="r" b="b"/>
              <a:pathLst>
                <a:path w="1063" h="358" extrusionOk="0">
                  <a:moveTo>
                    <a:pt x="816" y="1"/>
                  </a:moveTo>
                  <a:cubicBezTo>
                    <a:pt x="561" y="1"/>
                    <a:pt x="281" y="35"/>
                    <a:pt x="69" y="179"/>
                  </a:cubicBezTo>
                  <a:cubicBezTo>
                    <a:pt x="1" y="213"/>
                    <a:pt x="1" y="323"/>
                    <a:pt x="103" y="357"/>
                  </a:cubicBezTo>
                  <a:lnTo>
                    <a:pt x="281" y="357"/>
                  </a:lnTo>
                  <a:cubicBezTo>
                    <a:pt x="493" y="357"/>
                    <a:pt x="740" y="290"/>
                    <a:pt x="952" y="213"/>
                  </a:cubicBezTo>
                  <a:cubicBezTo>
                    <a:pt x="1063" y="179"/>
                    <a:pt x="1029" y="1"/>
                    <a:pt x="91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60"/>
            <p:cNvSpPr/>
            <p:nvPr/>
          </p:nvSpPr>
          <p:spPr>
            <a:xfrm>
              <a:off x="720548" y="3261042"/>
              <a:ext cx="31566" cy="13960"/>
            </a:xfrm>
            <a:custGeom>
              <a:avLst/>
              <a:gdLst/>
              <a:ahLst/>
              <a:cxnLst/>
              <a:rect l="l" t="t" r="r" b="b"/>
              <a:pathLst>
                <a:path w="961" h="425" extrusionOk="0">
                  <a:moveTo>
                    <a:pt x="672" y="0"/>
                  </a:moveTo>
                  <a:cubicBezTo>
                    <a:pt x="460" y="0"/>
                    <a:pt x="145" y="43"/>
                    <a:pt x="35" y="255"/>
                  </a:cubicBezTo>
                  <a:cubicBezTo>
                    <a:pt x="1" y="323"/>
                    <a:pt x="35" y="391"/>
                    <a:pt x="111" y="425"/>
                  </a:cubicBezTo>
                  <a:lnTo>
                    <a:pt x="213" y="425"/>
                  </a:lnTo>
                  <a:cubicBezTo>
                    <a:pt x="281" y="425"/>
                    <a:pt x="392" y="391"/>
                    <a:pt x="494" y="357"/>
                  </a:cubicBezTo>
                  <a:cubicBezTo>
                    <a:pt x="604" y="323"/>
                    <a:pt x="748" y="255"/>
                    <a:pt x="850" y="179"/>
                  </a:cubicBezTo>
                  <a:cubicBezTo>
                    <a:pt x="961" y="145"/>
                    <a:pt x="884" y="0"/>
                    <a:pt x="816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60"/>
            <p:cNvSpPr/>
            <p:nvPr/>
          </p:nvSpPr>
          <p:spPr>
            <a:xfrm>
              <a:off x="708854" y="3295926"/>
              <a:ext cx="33767" cy="15373"/>
            </a:xfrm>
            <a:custGeom>
              <a:avLst/>
              <a:gdLst/>
              <a:ahLst/>
              <a:cxnLst/>
              <a:rect l="l" t="t" r="r" b="b"/>
              <a:pathLst>
                <a:path w="1028" h="468" extrusionOk="0">
                  <a:moveTo>
                    <a:pt x="850" y="0"/>
                  </a:moveTo>
                  <a:lnTo>
                    <a:pt x="816" y="0"/>
                  </a:lnTo>
                  <a:cubicBezTo>
                    <a:pt x="680" y="43"/>
                    <a:pt x="535" y="77"/>
                    <a:pt x="357" y="111"/>
                  </a:cubicBezTo>
                  <a:cubicBezTo>
                    <a:pt x="255" y="145"/>
                    <a:pt x="111" y="145"/>
                    <a:pt x="43" y="289"/>
                  </a:cubicBezTo>
                  <a:cubicBezTo>
                    <a:pt x="0" y="323"/>
                    <a:pt x="0" y="391"/>
                    <a:pt x="77" y="425"/>
                  </a:cubicBezTo>
                  <a:cubicBezTo>
                    <a:pt x="111" y="467"/>
                    <a:pt x="145" y="467"/>
                    <a:pt x="212" y="467"/>
                  </a:cubicBezTo>
                  <a:cubicBezTo>
                    <a:pt x="289" y="467"/>
                    <a:pt x="357" y="425"/>
                    <a:pt x="467" y="391"/>
                  </a:cubicBezTo>
                  <a:cubicBezTo>
                    <a:pt x="603" y="323"/>
                    <a:pt x="782" y="255"/>
                    <a:pt x="926" y="212"/>
                  </a:cubicBezTo>
                  <a:cubicBezTo>
                    <a:pt x="1028" y="145"/>
                    <a:pt x="960" y="0"/>
                    <a:pt x="85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60"/>
            <p:cNvSpPr/>
            <p:nvPr/>
          </p:nvSpPr>
          <p:spPr>
            <a:xfrm>
              <a:off x="657777" y="3313499"/>
              <a:ext cx="33800" cy="15077"/>
            </a:xfrm>
            <a:custGeom>
              <a:avLst/>
              <a:gdLst/>
              <a:ahLst/>
              <a:cxnLst/>
              <a:rect l="l" t="t" r="r" b="b"/>
              <a:pathLst>
                <a:path w="1029" h="459" extrusionOk="0">
                  <a:moveTo>
                    <a:pt x="850" y="0"/>
                  </a:moveTo>
                  <a:lnTo>
                    <a:pt x="816" y="0"/>
                  </a:lnTo>
                  <a:cubicBezTo>
                    <a:pt x="570" y="68"/>
                    <a:pt x="213" y="34"/>
                    <a:pt x="69" y="247"/>
                  </a:cubicBezTo>
                  <a:cubicBezTo>
                    <a:pt x="1" y="315"/>
                    <a:pt x="69" y="459"/>
                    <a:pt x="145" y="459"/>
                  </a:cubicBezTo>
                  <a:lnTo>
                    <a:pt x="213" y="459"/>
                  </a:lnTo>
                  <a:cubicBezTo>
                    <a:pt x="323" y="459"/>
                    <a:pt x="425" y="425"/>
                    <a:pt x="493" y="391"/>
                  </a:cubicBezTo>
                  <a:cubicBezTo>
                    <a:pt x="638" y="315"/>
                    <a:pt x="782" y="281"/>
                    <a:pt x="884" y="247"/>
                  </a:cubicBezTo>
                  <a:cubicBezTo>
                    <a:pt x="1028" y="213"/>
                    <a:pt x="994" y="0"/>
                    <a:pt x="85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60"/>
            <p:cNvSpPr/>
            <p:nvPr/>
          </p:nvSpPr>
          <p:spPr>
            <a:xfrm>
              <a:off x="651930" y="3361194"/>
              <a:ext cx="29037" cy="17343"/>
            </a:xfrm>
            <a:custGeom>
              <a:avLst/>
              <a:gdLst/>
              <a:ahLst/>
              <a:cxnLst/>
              <a:rect l="l" t="t" r="r" b="b"/>
              <a:pathLst>
                <a:path w="884" h="528" extrusionOk="0">
                  <a:moveTo>
                    <a:pt x="748" y="1"/>
                  </a:moveTo>
                  <a:lnTo>
                    <a:pt x="671" y="1"/>
                  </a:lnTo>
                  <a:cubicBezTo>
                    <a:pt x="569" y="35"/>
                    <a:pt x="459" y="103"/>
                    <a:pt x="357" y="137"/>
                  </a:cubicBezTo>
                  <a:cubicBezTo>
                    <a:pt x="323" y="179"/>
                    <a:pt x="247" y="179"/>
                    <a:pt x="213" y="213"/>
                  </a:cubicBezTo>
                  <a:cubicBezTo>
                    <a:pt x="145" y="247"/>
                    <a:pt x="111" y="281"/>
                    <a:pt x="77" y="315"/>
                  </a:cubicBezTo>
                  <a:cubicBezTo>
                    <a:pt x="0" y="426"/>
                    <a:pt x="77" y="528"/>
                    <a:pt x="179" y="528"/>
                  </a:cubicBezTo>
                  <a:lnTo>
                    <a:pt x="179" y="528"/>
                  </a:lnTo>
                  <a:cubicBezTo>
                    <a:pt x="247" y="494"/>
                    <a:pt x="323" y="528"/>
                    <a:pt x="357" y="494"/>
                  </a:cubicBezTo>
                  <a:cubicBezTo>
                    <a:pt x="425" y="460"/>
                    <a:pt x="459" y="460"/>
                    <a:pt x="501" y="426"/>
                  </a:cubicBezTo>
                  <a:cubicBezTo>
                    <a:pt x="603" y="349"/>
                    <a:pt x="714" y="315"/>
                    <a:pt x="782" y="247"/>
                  </a:cubicBezTo>
                  <a:cubicBezTo>
                    <a:pt x="884" y="179"/>
                    <a:pt x="850" y="1"/>
                    <a:pt x="74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60"/>
            <p:cNvSpPr/>
            <p:nvPr/>
          </p:nvSpPr>
          <p:spPr>
            <a:xfrm>
              <a:off x="666974" y="3403074"/>
              <a:ext cx="29333" cy="15077"/>
            </a:xfrm>
            <a:custGeom>
              <a:avLst/>
              <a:gdLst/>
              <a:ahLst/>
              <a:cxnLst/>
              <a:rect l="l" t="t" r="r" b="b"/>
              <a:pathLst>
                <a:path w="893" h="459" extrusionOk="0">
                  <a:moveTo>
                    <a:pt x="748" y="0"/>
                  </a:moveTo>
                  <a:lnTo>
                    <a:pt x="680" y="0"/>
                  </a:lnTo>
                  <a:cubicBezTo>
                    <a:pt x="570" y="34"/>
                    <a:pt x="468" y="68"/>
                    <a:pt x="358" y="102"/>
                  </a:cubicBezTo>
                  <a:cubicBezTo>
                    <a:pt x="256" y="136"/>
                    <a:pt x="145" y="136"/>
                    <a:pt x="77" y="246"/>
                  </a:cubicBezTo>
                  <a:cubicBezTo>
                    <a:pt x="1" y="314"/>
                    <a:pt x="77" y="425"/>
                    <a:pt x="145" y="459"/>
                  </a:cubicBezTo>
                  <a:lnTo>
                    <a:pt x="213" y="459"/>
                  </a:lnTo>
                  <a:cubicBezTo>
                    <a:pt x="290" y="459"/>
                    <a:pt x="358" y="425"/>
                    <a:pt x="468" y="391"/>
                  </a:cubicBezTo>
                  <a:cubicBezTo>
                    <a:pt x="536" y="348"/>
                    <a:pt x="638" y="280"/>
                    <a:pt x="748" y="246"/>
                  </a:cubicBezTo>
                  <a:cubicBezTo>
                    <a:pt x="893" y="213"/>
                    <a:pt x="850" y="0"/>
                    <a:pt x="748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60"/>
            <p:cNvSpPr/>
            <p:nvPr/>
          </p:nvSpPr>
          <p:spPr>
            <a:xfrm>
              <a:off x="732275" y="3334423"/>
              <a:ext cx="34917" cy="17343"/>
            </a:xfrm>
            <a:custGeom>
              <a:avLst/>
              <a:gdLst/>
              <a:ahLst/>
              <a:cxnLst/>
              <a:rect l="l" t="t" r="r" b="b"/>
              <a:pathLst>
                <a:path w="1063" h="528" extrusionOk="0">
                  <a:moveTo>
                    <a:pt x="884" y="0"/>
                  </a:moveTo>
                  <a:lnTo>
                    <a:pt x="850" y="0"/>
                  </a:lnTo>
                  <a:cubicBezTo>
                    <a:pt x="561" y="34"/>
                    <a:pt x="349" y="145"/>
                    <a:pt x="137" y="247"/>
                  </a:cubicBezTo>
                  <a:cubicBezTo>
                    <a:pt x="1" y="315"/>
                    <a:pt x="69" y="527"/>
                    <a:pt x="213" y="527"/>
                  </a:cubicBezTo>
                  <a:lnTo>
                    <a:pt x="247" y="527"/>
                  </a:lnTo>
                  <a:cubicBezTo>
                    <a:pt x="493" y="459"/>
                    <a:pt x="706" y="391"/>
                    <a:pt x="952" y="247"/>
                  </a:cubicBezTo>
                  <a:cubicBezTo>
                    <a:pt x="1063" y="179"/>
                    <a:pt x="986" y="0"/>
                    <a:pt x="884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60"/>
            <p:cNvSpPr/>
            <p:nvPr/>
          </p:nvSpPr>
          <p:spPr>
            <a:xfrm>
              <a:off x="720548" y="3427349"/>
              <a:ext cx="26836" cy="12843"/>
            </a:xfrm>
            <a:custGeom>
              <a:avLst/>
              <a:gdLst/>
              <a:ahLst/>
              <a:cxnLst/>
              <a:rect l="l" t="t" r="r" b="b"/>
              <a:pathLst>
                <a:path w="817" h="391" extrusionOk="0">
                  <a:moveTo>
                    <a:pt x="706" y="0"/>
                  </a:moveTo>
                  <a:lnTo>
                    <a:pt x="672" y="0"/>
                  </a:lnTo>
                  <a:cubicBezTo>
                    <a:pt x="460" y="77"/>
                    <a:pt x="213" y="145"/>
                    <a:pt x="35" y="289"/>
                  </a:cubicBezTo>
                  <a:cubicBezTo>
                    <a:pt x="1" y="323"/>
                    <a:pt x="35" y="391"/>
                    <a:pt x="69" y="391"/>
                  </a:cubicBezTo>
                  <a:lnTo>
                    <a:pt x="111" y="391"/>
                  </a:lnTo>
                  <a:cubicBezTo>
                    <a:pt x="324" y="391"/>
                    <a:pt x="536" y="247"/>
                    <a:pt x="748" y="179"/>
                  </a:cubicBezTo>
                  <a:cubicBezTo>
                    <a:pt x="816" y="145"/>
                    <a:pt x="782" y="0"/>
                    <a:pt x="706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60"/>
            <p:cNvSpPr/>
            <p:nvPr/>
          </p:nvSpPr>
          <p:spPr>
            <a:xfrm>
              <a:off x="715818" y="3470313"/>
              <a:ext cx="30450" cy="15373"/>
            </a:xfrm>
            <a:custGeom>
              <a:avLst/>
              <a:gdLst/>
              <a:ahLst/>
              <a:cxnLst/>
              <a:rect l="l" t="t" r="r" b="b"/>
              <a:pathLst>
                <a:path w="927" h="468" extrusionOk="0">
                  <a:moveTo>
                    <a:pt x="748" y="0"/>
                  </a:moveTo>
                  <a:lnTo>
                    <a:pt x="714" y="0"/>
                  </a:lnTo>
                  <a:cubicBezTo>
                    <a:pt x="502" y="43"/>
                    <a:pt x="111" y="77"/>
                    <a:pt x="0" y="323"/>
                  </a:cubicBezTo>
                  <a:cubicBezTo>
                    <a:pt x="0" y="391"/>
                    <a:pt x="43" y="468"/>
                    <a:pt x="111" y="468"/>
                  </a:cubicBezTo>
                  <a:lnTo>
                    <a:pt x="179" y="468"/>
                  </a:lnTo>
                  <a:cubicBezTo>
                    <a:pt x="255" y="468"/>
                    <a:pt x="357" y="425"/>
                    <a:pt x="425" y="391"/>
                  </a:cubicBezTo>
                  <a:cubicBezTo>
                    <a:pt x="536" y="323"/>
                    <a:pt x="680" y="255"/>
                    <a:pt x="782" y="213"/>
                  </a:cubicBezTo>
                  <a:cubicBezTo>
                    <a:pt x="926" y="179"/>
                    <a:pt x="892" y="0"/>
                    <a:pt x="748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60"/>
            <p:cNvSpPr/>
            <p:nvPr/>
          </p:nvSpPr>
          <p:spPr>
            <a:xfrm>
              <a:off x="789199" y="3471693"/>
              <a:ext cx="25720" cy="17343"/>
            </a:xfrm>
            <a:custGeom>
              <a:avLst/>
              <a:gdLst/>
              <a:ahLst/>
              <a:cxnLst/>
              <a:rect l="l" t="t" r="r" b="b"/>
              <a:pathLst>
                <a:path w="783" h="528" extrusionOk="0">
                  <a:moveTo>
                    <a:pt x="604" y="1"/>
                  </a:moveTo>
                  <a:cubicBezTo>
                    <a:pt x="604" y="1"/>
                    <a:pt x="570" y="1"/>
                    <a:pt x="527" y="35"/>
                  </a:cubicBezTo>
                  <a:cubicBezTo>
                    <a:pt x="425" y="103"/>
                    <a:pt x="281" y="171"/>
                    <a:pt x="145" y="213"/>
                  </a:cubicBezTo>
                  <a:cubicBezTo>
                    <a:pt x="69" y="213"/>
                    <a:pt x="35" y="247"/>
                    <a:pt x="1" y="315"/>
                  </a:cubicBezTo>
                  <a:cubicBezTo>
                    <a:pt x="1" y="383"/>
                    <a:pt x="1" y="426"/>
                    <a:pt x="35" y="460"/>
                  </a:cubicBezTo>
                  <a:cubicBezTo>
                    <a:pt x="69" y="528"/>
                    <a:pt x="145" y="528"/>
                    <a:pt x="179" y="528"/>
                  </a:cubicBezTo>
                  <a:lnTo>
                    <a:pt x="247" y="528"/>
                  </a:lnTo>
                  <a:cubicBezTo>
                    <a:pt x="425" y="494"/>
                    <a:pt x="570" y="383"/>
                    <a:pt x="706" y="247"/>
                  </a:cubicBezTo>
                  <a:cubicBezTo>
                    <a:pt x="782" y="171"/>
                    <a:pt x="706" y="1"/>
                    <a:pt x="60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60"/>
            <p:cNvSpPr/>
            <p:nvPr/>
          </p:nvSpPr>
          <p:spPr>
            <a:xfrm>
              <a:off x="1028625" y="3573816"/>
              <a:ext cx="20957" cy="27953"/>
            </a:xfrm>
            <a:custGeom>
              <a:avLst/>
              <a:gdLst/>
              <a:ahLst/>
              <a:cxnLst/>
              <a:rect l="l" t="t" r="r" b="b"/>
              <a:pathLst>
                <a:path w="638" h="851" extrusionOk="0">
                  <a:moveTo>
                    <a:pt x="459" y="1"/>
                  </a:moveTo>
                  <a:cubicBezTo>
                    <a:pt x="425" y="1"/>
                    <a:pt x="425" y="35"/>
                    <a:pt x="391" y="35"/>
                  </a:cubicBezTo>
                  <a:cubicBezTo>
                    <a:pt x="213" y="247"/>
                    <a:pt x="0" y="502"/>
                    <a:pt x="0" y="749"/>
                  </a:cubicBezTo>
                  <a:cubicBezTo>
                    <a:pt x="0" y="816"/>
                    <a:pt x="34" y="850"/>
                    <a:pt x="77" y="850"/>
                  </a:cubicBezTo>
                  <a:cubicBezTo>
                    <a:pt x="111" y="850"/>
                    <a:pt x="111" y="816"/>
                    <a:pt x="145" y="816"/>
                  </a:cubicBezTo>
                  <a:cubicBezTo>
                    <a:pt x="323" y="638"/>
                    <a:pt x="425" y="392"/>
                    <a:pt x="569" y="179"/>
                  </a:cubicBezTo>
                  <a:cubicBezTo>
                    <a:pt x="637" y="111"/>
                    <a:pt x="535" y="1"/>
                    <a:pt x="45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60"/>
            <p:cNvSpPr/>
            <p:nvPr/>
          </p:nvSpPr>
          <p:spPr>
            <a:xfrm>
              <a:off x="1050666" y="3592539"/>
              <a:ext cx="18723" cy="19840"/>
            </a:xfrm>
            <a:custGeom>
              <a:avLst/>
              <a:gdLst/>
              <a:ahLst/>
              <a:cxnLst/>
              <a:rect l="l" t="t" r="r" b="b"/>
              <a:pathLst>
                <a:path w="570" h="604" extrusionOk="0">
                  <a:moveTo>
                    <a:pt x="425" y="0"/>
                  </a:moveTo>
                  <a:cubicBezTo>
                    <a:pt x="391" y="0"/>
                    <a:pt x="391" y="0"/>
                    <a:pt x="357" y="34"/>
                  </a:cubicBezTo>
                  <a:cubicBezTo>
                    <a:pt x="289" y="102"/>
                    <a:pt x="213" y="179"/>
                    <a:pt x="145" y="246"/>
                  </a:cubicBezTo>
                  <a:cubicBezTo>
                    <a:pt x="111" y="280"/>
                    <a:pt x="77" y="314"/>
                    <a:pt x="43" y="357"/>
                  </a:cubicBezTo>
                  <a:cubicBezTo>
                    <a:pt x="0" y="391"/>
                    <a:pt x="0" y="425"/>
                    <a:pt x="0" y="493"/>
                  </a:cubicBezTo>
                  <a:cubicBezTo>
                    <a:pt x="0" y="569"/>
                    <a:pt x="77" y="603"/>
                    <a:pt x="111" y="603"/>
                  </a:cubicBezTo>
                  <a:cubicBezTo>
                    <a:pt x="213" y="603"/>
                    <a:pt x="289" y="493"/>
                    <a:pt x="357" y="391"/>
                  </a:cubicBezTo>
                  <a:cubicBezTo>
                    <a:pt x="391" y="314"/>
                    <a:pt x="468" y="246"/>
                    <a:pt x="535" y="179"/>
                  </a:cubicBezTo>
                  <a:cubicBezTo>
                    <a:pt x="569" y="68"/>
                    <a:pt x="501" y="0"/>
                    <a:pt x="42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60"/>
            <p:cNvSpPr/>
            <p:nvPr/>
          </p:nvSpPr>
          <p:spPr>
            <a:xfrm>
              <a:off x="1059042" y="3527501"/>
              <a:ext cx="23190" cy="23190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561" y="1"/>
                  </a:moveTo>
                  <a:cubicBezTo>
                    <a:pt x="527" y="1"/>
                    <a:pt x="493" y="1"/>
                    <a:pt x="459" y="35"/>
                  </a:cubicBezTo>
                  <a:cubicBezTo>
                    <a:pt x="382" y="137"/>
                    <a:pt x="314" y="213"/>
                    <a:pt x="213" y="281"/>
                  </a:cubicBezTo>
                  <a:cubicBezTo>
                    <a:pt x="102" y="349"/>
                    <a:pt x="0" y="426"/>
                    <a:pt x="0" y="561"/>
                  </a:cubicBezTo>
                  <a:cubicBezTo>
                    <a:pt x="0" y="638"/>
                    <a:pt x="34" y="672"/>
                    <a:pt x="68" y="706"/>
                  </a:cubicBezTo>
                  <a:lnTo>
                    <a:pt x="102" y="706"/>
                  </a:lnTo>
                  <a:cubicBezTo>
                    <a:pt x="246" y="706"/>
                    <a:pt x="348" y="561"/>
                    <a:pt x="425" y="494"/>
                  </a:cubicBezTo>
                  <a:cubicBezTo>
                    <a:pt x="527" y="349"/>
                    <a:pt x="561" y="247"/>
                    <a:pt x="637" y="137"/>
                  </a:cubicBezTo>
                  <a:cubicBezTo>
                    <a:pt x="705" y="69"/>
                    <a:pt x="637" y="1"/>
                    <a:pt x="56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60"/>
            <p:cNvSpPr/>
            <p:nvPr/>
          </p:nvSpPr>
          <p:spPr>
            <a:xfrm>
              <a:off x="1033355" y="3497084"/>
              <a:ext cx="19840" cy="18756"/>
            </a:xfrm>
            <a:custGeom>
              <a:avLst/>
              <a:gdLst/>
              <a:ahLst/>
              <a:cxnLst/>
              <a:rect l="l" t="t" r="r" b="b"/>
              <a:pathLst>
                <a:path w="604" h="571" extrusionOk="0">
                  <a:moveTo>
                    <a:pt x="459" y="1"/>
                  </a:moveTo>
                  <a:lnTo>
                    <a:pt x="425" y="1"/>
                  </a:lnTo>
                  <a:cubicBezTo>
                    <a:pt x="315" y="111"/>
                    <a:pt x="247" y="179"/>
                    <a:pt x="179" y="247"/>
                  </a:cubicBezTo>
                  <a:cubicBezTo>
                    <a:pt x="103" y="290"/>
                    <a:pt x="1" y="392"/>
                    <a:pt x="35" y="502"/>
                  </a:cubicBezTo>
                  <a:cubicBezTo>
                    <a:pt x="35" y="536"/>
                    <a:pt x="69" y="570"/>
                    <a:pt x="103" y="570"/>
                  </a:cubicBezTo>
                  <a:lnTo>
                    <a:pt x="103" y="570"/>
                  </a:lnTo>
                  <a:cubicBezTo>
                    <a:pt x="213" y="570"/>
                    <a:pt x="281" y="460"/>
                    <a:pt x="357" y="392"/>
                  </a:cubicBezTo>
                  <a:cubicBezTo>
                    <a:pt x="425" y="324"/>
                    <a:pt x="493" y="247"/>
                    <a:pt x="527" y="145"/>
                  </a:cubicBezTo>
                  <a:cubicBezTo>
                    <a:pt x="604" y="77"/>
                    <a:pt x="570" y="1"/>
                    <a:pt x="45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60"/>
            <p:cNvSpPr/>
            <p:nvPr/>
          </p:nvSpPr>
          <p:spPr>
            <a:xfrm>
              <a:off x="1085550" y="3419235"/>
              <a:ext cx="20957" cy="19840"/>
            </a:xfrm>
            <a:custGeom>
              <a:avLst/>
              <a:gdLst/>
              <a:ahLst/>
              <a:cxnLst/>
              <a:rect l="l" t="t" r="r" b="b"/>
              <a:pathLst>
                <a:path w="638" h="604" extrusionOk="0">
                  <a:moveTo>
                    <a:pt x="501" y="1"/>
                  </a:moveTo>
                  <a:lnTo>
                    <a:pt x="467" y="1"/>
                  </a:lnTo>
                  <a:cubicBezTo>
                    <a:pt x="357" y="69"/>
                    <a:pt x="289" y="145"/>
                    <a:pt x="179" y="213"/>
                  </a:cubicBezTo>
                  <a:cubicBezTo>
                    <a:pt x="111" y="324"/>
                    <a:pt x="0" y="392"/>
                    <a:pt x="0" y="494"/>
                  </a:cubicBezTo>
                  <a:cubicBezTo>
                    <a:pt x="0" y="570"/>
                    <a:pt x="77" y="604"/>
                    <a:pt x="111" y="604"/>
                  </a:cubicBezTo>
                  <a:lnTo>
                    <a:pt x="111" y="604"/>
                  </a:lnTo>
                  <a:cubicBezTo>
                    <a:pt x="255" y="604"/>
                    <a:pt x="323" y="494"/>
                    <a:pt x="391" y="426"/>
                  </a:cubicBezTo>
                  <a:cubicBezTo>
                    <a:pt x="467" y="324"/>
                    <a:pt x="535" y="247"/>
                    <a:pt x="603" y="145"/>
                  </a:cubicBezTo>
                  <a:cubicBezTo>
                    <a:pt x="637" y="69"/>
                    <a:pt x="569" y="1"/>
                    <a:pt x="50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60"/>
            <p:cNvSpPr/>
            <p:nvPr/>
          </p:nvSpPr>
          <p:spPr>
            <a:xfrm>
              <a:off x="1121813" y="3399428"/>
              <a:ext cx="17343" cy="22074"/>
            </a:xfrm>
            <a:custGeom>
              <a:avLst/>
              <a:gdLst/>
              <a:ahLst/>
              <a:cxnLst/>
              <a:rect l="l" t="t" r="r" b="b"/>
              <a:pathLst>
                <a:path w="528" h="672" extrusionOk="0">
                  <a:moveTo>
                    <a:pt x="383" y="1"/>
                  </a:moveTo>
                  <a:cubicBezTo>
                    <a:pt x="349" y="1"/>
                    <a:pt x="349" y="35"/>
                    <a:pt x="315" y="35"/>
                  </a:cubicBezTo>
                  <a:cubicBezTo>
                    <a:pt x="281" y="77"/>
                    <a:pt x="247" y="111"/>
                    <a:pt x="247" y="145"/>
                  </a:cubicBezTo>
                  <a:cubicBezTo>
                    <a:pt x="213" y="213"/>
                    <a:pt x="170" y="247"/>
                    <a:pt x="136" y="290"/>
                  </a:cubicBezTo>
                  <a:cubicBezTo>
                    <a:pt x="102" y="391"/>
                    <a:pt x="0" y="459"/>
                    <a:pt x="0" y="604"/>
                  </a:cubicBezTo>
                  <a:cubicBezTo>
                    <a:pt x="34" y="638"/>
                    <a:pt x="68" y="672"/>
                    <a:pt x="102" y="672"/>
                  </a:cubicBezTo>
                  <a:lnTo>
                    <a:pt x="136" y="672"/>
                  </a:lnTo>
                  <a:cubicBezTo>
                    <a:pt x="213" y="672"/>
                    <a:pt x="281" y="638"/>
                    <a:pt x="315" y="604"/>
                  </a:cubicBezTo>
                  <a:cubicBezTo>
                    <a:pt x="349" y="536"/>
                    <a:pt x="383" y="502"/>
                    <a:pt x="425" y="425"/>
                  </a:cubicBezTo>
                  <a:cubicBezTo>
                    <a:pt x="459" y="324"/>
                    <a:pt x="527" y="179"/>
                    <a:pt x="459" y="77"/>
                  </a:cubicBezTo>
                  <a:cubicBezTo>
                    <a:pt x="425" y="35"/>
                    <a:pt x="425" y="1"/>
                    <a:pt x="38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60"/>
            <p:cNvSpPr/>
            <p:nvPr/>
          </p:nvSpPr>
          <p:spPr>
            <a:xfrm>
              <a:off x="1081082" y="3476160"/>
              <a:ext cx="22074" cy="22074"/>
            </a:xfrm>
            <a:custGeom>
              <a:avLst/>
              <a:gdLst/>
              <a:ahLst/>
              <a:cxnLst/>
              <a:rect l="l" t="t" r="r" b="b"/>
              <a:pathLst>
                <a:path w="672" h="672" extrusionOk="0">
                  <a:moveTo>
                    <a:pt x="493" y="1"/>
                  </a:moveTo>
                  <a:cubicBezTo>
                    <a:pt x="493" y="1"/>
                    <a:pt x="459" y="1"/>
                    <a:pt x="425" y="35"/>
                  </a:cubicBezTo>
                  <a:cubicBezTo>
                    <a:pt x="349" y="111"/>
                    <a:pt x="247" y="179"/>
                    <a:pt x="136" y="290"/>
                  </a:cubicBezTo>
                  <a:cubicBezTo>
                    <a:pt x="68" y="358"/>
                    <a:pt x="0" y="460"/>
                    <a:pt x="0" y="570"/>
                  </a:cubicBezTo>
                  <a:cubicBezTo>
                    <a:pt x="0" y="638"/>
                    <a:pt x="34" y="672"/>
                    <a:pt x="102" y="672"/>
                  </a:cubicBezTo>
                  <a:lnTo>
                    <a:pt x="102" y="672"/>
                  </a:lnTo>
                  <a:cubicBezTo>
                    <a:pt x="247" y="638"/>
                    <a:pt x="315" y="570"/>
                    <a:pt x="391" y="460"/>
                  </a:cubicBezTo>
                  <a:cubicBezTo>
                    <a:pt x="493" y="358"/>
                    <a:pt x="527" y="247"/>
                    <a:pt x="603" y="145"/>
                  </a:cubicBezTo>
                  <a:cubicBezTo>
                    <a:pt x="671" y="77"/>
                    <a:pt x="603" y="1"/>
                    <a:pt x="49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60"/>
            <p:cNvSpPr/>
            <p:nvPr/>
          </p:nvSpPr>
          <p:spPr>
            <a:xfrm>
              <a:off x="1241509" y="3572699"/>
              <a:ext cx="22074" cy="26836"/>
            </a:xfrm>
            <a:custGeom>
              <a:avLst/>
              <a:gdLst/>
              <a:ahLst/>
              <a:cxnLst/>
              <a:rect l="l" t="t" r="r" b="b"/>
              <a:pathLst>
                <a:path w="672" h="817" extrusionOk="0">
                  <a:moveTo>
                    <a:pt x="527" y="1"/>
                  </a:moveTo>
                  <a:lnTo>
                    <a:pt x="460" y="1"/>
                  </a:lnTo>
                  <a:cubicBezTo>
                    <a:pt x="281" y="179"/>
                    <a:pt x="1" y="494"/>
                    <a:pt x="137" y="749"/>
                  </a:cubicBezTo>
                  <a:cubicBezTo>
                    <a:pt x="137" y="783"/>
                    <a:pt x="213" y="817"/>
                    <a:pt x="247" y="817"/>
                  </a:cubicBezTo>
                  <a:cubicBezTo>
                    <a:pt x="281" y="817"/>
                    <a:pt x="315" y="783"/>
                    <a:pt x="349" y="783"/>
                  </a:cubicBezTo>
                  <a:cubicBezTo>
                    <a:pt x="426" y="672"/>
                    <a:pt x="426" y="570"/>
                    <a:pt x="460" y="460"/>
                  </a:cubicBezTo>
                  <a:cubicBezTo>
                    <a:pt x="493" y="358"/>
                    <a:pt x="561" y="247"/>
                    <a:pt x="638" y="145"/>
                  </a:cubicBezTo>
                  <a:cubicBezTo>
                    <a:pt x="672" y="69"/>
                    <a:pt x="604" y="1"/>
                    <a:pt x="52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60"/>
            <p:cNvSpPr/>
            <p:nvPr/>
          </p:nvSpPr>
          <p:spPr>
            <a:xfrm>
              <a:off x="1265784" y="3567969"/>
              <a:ext cx="15110" cy="24603"/>
            </a:xfrm>
            <a:custGeom>
              <a:avLst/>
              <a:gdLst/>
              <a:ahLst/>
              <a:cxnLst/>
              <a:rect l="l" t="t" r="r" b="b"/>
              <a:pathLst>
                <a:path w="460" h="749" extrusionOk="0">
                  <a:moveTo>
                    <a:pt x="358" y="1"/>
                  </a:moveTo>
                  <a:cubicBezTo>
                    <a:pt x="324" y="1"/>
                    <a:pt x="290" y="43"/>
                    <a:pt x="247" y="77"/>
                  </a:cubicBezTo>
                  <a:cubicBezTo>
                    <a:pt x="213" y="145"/>
                    <a:pt x="179" y="255"/>
                    <a:pt x="145" y="323"/>
                  </a:cubicBezTo>
                  <a:cubicBezTo>
                    <a:pt x="111" y="357"/>
                    <a:pt x="77" y="391"/>
                    <a:pt x="77" y="425"/>
                  </a:cubicBezTo>
                  <a:cubicBezTo>
                    <a:pt x="35" y="502"/>
                    <a:pt x="35" y="536"/>
                    <a:pt x="35" y="604"/>
                  </a:cubicBezTo>
                  <a:cubicBezTo>
                    <a:pt x="1" y="680"/>
                    <a:pt x="77" y="748"/>
                    <a:pt x="179" y="748"/>
                  </a:cubicBezTo>
                  <a:cubicBezTo>
                    <a:pt x="179" y="748"/>
                    <a:pt x="213" y="748"/>
                    <a:pt x="247" y="714"/>
                  </a:cubicBezTo>
                  <a:cubicBezTo>
                    <a:pt x="290" y="680"/>
                    <a:pt x="358" y="638"/>
                    <a:pt x="392" y="604"/>
                  </a:cubicBezTo>
                  <a:cubicBezTo>
                    <a:pt x="392" y="536"/>
                    <a:pt x="426" y="502"/>
                    <a:pt x="426" y="425"/>
                  </a:cubicBezTo>
                  <a:cubicBezTo>
                    <a:pt x="460" y="323"/>
                    <a:pt x="460" y="213"/>
                    <a:pt x="460" y="77"/>
                  </a:cubicBezTo>
                  <a:cubicBezTo>
                    <a:pt x="460" y="43"/>
                    <a:pt x="392" y="1"/>
                    <a:pt x="35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60"/>
            <p:cNvSpPr/>
            <p:nvPr/>
          </p:nvSpPr>
          <p:spPr>
            <a:xfrm>
              <a:off x="1285591" y="3504080"/>
              <a:ext cx="13993" cy="22074"/>
            </a:xfrm>
            <a:custGeom>
              <a:avLst/>
              <a:gdLst/>
              <a:ahLst/>
              <a:cxnLst/>
              <a:rect l="l" t="t" r="r" b="b"/>
              <a:pathLst>
                <a:path w="426" h="672" extrusionOk="0">
                  <a:moveTo>
                    <a:pt x="281" y="0"/>
                  </a:moveTo>
                  <a:cubicBezTo>
                    <a:pt x="247" y="0"/>
                    <a:pt x="213" y="0"/>
                    <a:pt x="179" y="34"/>
                  </a:cubicBezTo>
                  <a:cubicBezTo>
                    <a:pt x="111" y="213"/>
                    <a:pt x="1" y="459"/>
                    <a:pt x="111" y="637"/>
                  </a:cubicBezTo>
                  <a:cubicBezTo>
                    <a:pt x="111" y="671"/>
                    <a:pt x="145" y="671"/>
                    <a:pt x="179" y="671"/>
                  </a:cubicBezTo>
                  <a:cubicBezTo>
                    <a:pt x="179" y="671"/>
                    <a:pt x="213" y="671"/>
                    <a:pt x="213" y="637"/>
                  </a:cubicBezTo>
                  <a:cubicBezTo>
                    <a:pt x="281" y="569"/>
                    <a:pt x="281" y="501"/>
                    <a:pt x="324" y="425"/>
                  </a:cubicBezTo>
                  <a:cubicBezTo>
                    <a:pt x="324" y="323"/>
                    <a:pt x="358" y="213"/>
                    <a:pt x="392" y="111"/>
                  </a:cubicBezTo>
                  <a:cubicBezTo>
                    <a:pt x="426" y="34"/>
                    <a:pt x="358" y="0"/>
                    <a:pt x="28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60"/>
            <p:cNvSpPr/>
            <p:nvPr/>
          </p:nvSpPr>
          <p:spPr>
            <a:xfrm>
              <a:off x="1313511" y="3500730"/>
              <a:ext cx="18723" cy="27920"/>
            </a:xfrm>
            <a:custGeom>
              <a:avLst/>
              <a:gdLst/>
              <a:ahLst/>
              <a:cxnLst/>
              <a:rect l="l" t="t" r="r" b="b"/>
              <a:pathLst>
                <a:path w="570" h="850" extrusionOk="0">
                  <a:moveTo>
                    <a:pt x="425" y="0"/>
                  </a:moveTo>
                  <a:cubicBezTo>
                    <a:pt x="391" y="0"/>
                    <a:pt x="357" y="0"/>
                    <a:pt x="323" y="68"/>
                  </a:cubicBezTo>
                  <a:cubicBezTo>
                    <a:pt x="247" y="281"/>
                    <a:pt x="34" y="459"/>
                    <a:pt x="34" y="705"/>
                  </a:cubicBezTo>
                  <a:cubicBezTo>
                    <a:pt x="0" y="773"/>
                    <a:pt x="34" y="850"/>
                    <a:pt x="111" y="850"/>
                  </a:cubicBezTo>
                  <a:cubicBezTo>
                    <a:pt x="145" y="850"/>
                    <a:pt x="145" y="816"/>
                    <a:pt x="179" y="816"/>
                  </a:cubicBezTo>
                  <a:cubicBezTo>
                    <a:pt x="391" y="671"/>
                    <a:pt x="459" y="391"/>
                    <a:pt x="536" y="136"/>
                  </a:cubicBezTo>
                  <a:cubicBezTo>
                    <a:pt x="570" y="68"/>
                    <a:pt x="493" y="0"/>
                    <a:pt x="42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60"/>
            <p:cNvSpPr/>
            <p:nvPr/>
          </p:nvSpPr>
          <p:spPr>
            <a:xfrm>
              <a:off x="1228699" y="3650580"/>
              <a:ext cx="24307" cy="31534"/>
            </a:xfrm>
            <a:custGeom>
              <a:avLst/>
              <a:gdLst/>
              <a:ahLst/>
              <a:cxnLst/>
              <a:rect l="l" t="t" r="r" b="b"/>
              <a:pathLst>
                <a:path w="740" h="960" extrusionOk="0">
                  <a:moveTo>
                    <a:pt x="637" y="0"/>
                  </a:moveTo>
                  <a:lnTo>
                    <a:pt x="569" y="0"/>
                  </a:lnTo>
                  <a:cubicBezTo>
                    <a:pt x="459" y="144"/>
                    <a:pt x="357" y="289"/>
                    <a:pt x="246" y="391"/>
                  </a:cubicBezTo>
                  <a:cubicBezTo>
                    <a:pt x="144" y="535"/>
                    <a:pt x="34" y="637"/>
                    <a:pt x="34" y="816"/>
                  </a:cubicBezTo>
                  <a:cubicBezTo>
                    <a:pt x="0" y="884"/>
                    <a:pt x="34" y="960"/>
                    <a:pt x="102" y="960"/>
                  </a:cubicBezTo>
                  <a:cubicBezTo>
                    <a:pt x="102" y="960"/>
                    <a:pt x="144" y="960"/>
                    <a:pt x="144" y="926"/>
                  </a:cubicBezTo>
                  <a:cubicBezTo>
                    <a:pt x="314" y="884"/>
                    <a:pt x="391" y="748"/>
                    <a:pt x="493" y="603"/>
                  </a:cubicBezTo>
                  <a:cubicBezTo>
                    <a:pt x="603" y="425"/>
                    <a:pt x="671" y="289"/>
                    <a:pt x="739" y="110"/>
                  </a:cubicBezTo>
                  <a:cubicBezTo>
                    <a:pt x="739" y="34"/>
                    <a:pt x="705" y="0"/>
                    <a:pt x="63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60"/>
            <p:cNvSpPr/>
            <p:nvPr/>
          </p:nvSpPr>
          <p:spPr>
            <a:xfrm>
              <a:off x="1190169" y="3637737"/>
              <a:ext cx="17606" cy="23453"/>
            </a:xfrm>
            <a:custGeom>
              <a:avLst/>
              <a:gdLst/>
              <a:ahLst/>
              <a:cxnLst/>
              <a:rect l="l" t="t" r="r" b="b"/>
              <a:pathLst>
                <a:path w="536" h="714" extrusionOk="0">
                  <a:moveTo>
                    <a:pt x="391" y="0"/>
                  </a:moveTo>
                  <a:cubicBezTo>
                    <a:pt x="358" y="0"/>
                    <a:pt x="324" y="43"/>
                    <a:pt x="290" y="77"/>
                  </a:cubicBezTo>
                  <a:cubicBezTo>
                    <a:pt x="256" y="145"/>
                    <a:pt x="179" y="255"/>
                    <a:pt x="111" y="323"/>
                  </a:cubicBezTo>
                  <a:cubicBezTo>
                    <a:pt x="77" y="425"/>
                    <a:pt x="1" y="535"/>
                    <a:pt x="43" y="603"/>
                  </a:cubicBezTo>
                  <a:cubicBezTo>
                    <a:pt x="43" y="637"/>
                    <a:pt x="77" y="714"/>
                    <a:pt x="111" y="714"/>
                  </a:cubicBezTo>
                  <a:cubicBezTo>
                    <a:pt x="111" y="714"/>
                    <a:pt x="145" y="714"/>
                    <a:pt x="145" y="680"/>
                  </a:cubicBezTo>
                  <a:cubicBezTo>
                    <a:pt x="213" y="637"/>
                    <a:pt x="290" y="569"/>
                    <a:pt x="358" y="501"/>
                  </a:cubicBezTo>
                  <a:cubicBezTo>
                    <a:pt x="391" y="391"/>
                    <a:pt x="468" y="289"/>
                    <a:pt x="502" y="179"/>
                  </a:cubicBezTo>
                  <a:cubicBezTo>
                    <a:pt x="536" y="111"/>
                    <a:pt x="468" y="0"/>
                    <a:pt x="39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60"/>
            <p:cNvSpPr/>
            <p:nvPr/>
          </p:nvSpPr>
          <p:spPr>
            <a:xfrm>
              <a:off x="1111203" y="3614579"/>
              <a:ext cx="13993" cy="19840"/>
            </a:xfrm>
            <a:custGeom>
              <a:avLst/>
              <a:gdLst/>
              <a:ahLst/>
              <a:cxnLst/>
              <a:rect l="l" t="t" r="r" b="b"/>
              <a:pathLst>
                <a:path w="426" h="604" extrusionOk="0">
                  <a:moveTo>
                    <a:pt x="323" y="0"/>
                  </a:moveTo>
                  <a:cubicBezTo>
                    <a:pt x="281" y="0"/>
                    <a:pt x="281" y="0"/>
                    <a:pt x="247" y="34"/>
                  </a:cubicBezTo>
                  <a:cubicBezTo>
                    <a:pt x="145" y="179"/>
                    <a:pt x="1" y="357"/>
                    <a:pt x="35" y="535"/>
                  </a:cubicBezTo>
                  <a:cubicBezTo>
                    <a:pt x="35" y="569"/>
                    <a:pt x="69" y="603"/>
                    <a:pt x="111" y="603"/>
                  </a:cubicBezTo>
                  <a:cubicBezTo>
                    <a:pt x="145" y="603"/>
                    <a:pt x="145" y="603"/>
                    <a:pt x="145" y="569"/>
                  </a:cubicBezTo>
                  <a:cubicBezTo>
                    <a:pt x="247" y="535"/>
                    <a:pt x="281" y="425"/>
                    <a:pt x="323" y="357"/>
                  </a:cubicBezTo>
                  <a:cubicBezTo>
                    <a:pt x="357" y="281"/>
                    <a:pt x="391" y="179"/>
                    <a:pt x="425" y="111"/>
                  </a:cubicBezTo>
                  <a:cubicBezTo>
                    <a:pt x="425" y="34"/>
                    <a:pt x="391" y="0"/>
                    <a:pt x="32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60"/>
            <p:cNvSpPr/>
            <p:nvPr/>
          </p:nvSpPr>
          <p:spPr>
            <a:xfrm>
              <a:off x="1126280" y="3626306"/>
              <a:ext cx="18723" cy="17311"/>
            </a:xfrm>
            <a:custGeom>
              <a:avLst/>
              <a:gdLst/>
              <a:ahLst/>
              <a:cxnLst/>
              <a:rect l="l" t="t" r="r" b="b"/>
              <a:pathLst>
                <a:path w="570" h="527" extrusionOk="0">
                  <a:moveTo>
                    <a:pt x="391" y="0"/>
                  </a:moveTo>
                  <a:lnTo>
                    <a:pt x="357" y="0"/>
                  </a:lnTo>
                  <a:cubicBezTo>
                    <a:pt x="289" y="68"/>
                    <a:pt x="179" y="102"/>
                    <a:pt x="145" y="178"/>
                  </a:cubicBezTo>
                  <a:cubicBezTo>
                    <a:pt x="77" y="246"/>
                    <a:pt x="0" y="348"/>
                    <a:pt x="0" y="425"/>
                  </a:cubicBezTo>
                  <a:cubicBezTo>
                    <a:pt x="0" y="493"/>
                    <a:pt x="34" y="527"/>
                    <a:pt x="111" y="527"/>
                  </a:cubicBezTo>
                  <a:lnTo>
                    <a:pt x="145" y="527"/>
                  </a:lnTo>
                  <a:cubicBezTo>
                    <a:pt x="213" y="493"/>
                    <a:pt x="247" y="425"/>
                    <a:pt x="323" y="391"/>
                  </a:cubicBezTo>
                  <a:cubicBezTo>
                    <a:pt x="391" y="314"/>
                    <a:pt x="425" y="246"/>
                    <a:pt x="502" y="212"/>
                  </a:cubicBezTo>
                  <a:cubicBezTo>
                    <a:pt x="570" y="136"/>
                    <a:pt x="502" y="0"/>
                    <a:pt x="39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60"/>
            <p:cNvSpPr/>
            <p:nvPr/>
          </p:nvSpPr>
          <p:spPr>
            <a:xfrm>
              <a:off x="966937" y="3630740"/>
              <a:ext cx="15405" cy="26836"/>
            </a:xfrm>
            <a:custGeom>
              <a:avLst/>
              <a:gdLst/>
              <a:ahLst/>
              <a:cxnLst/>
              <a:rect l="l" t="t" r="r" b="b"/>
              <a:pathLst>
                <a:path w="469" h="817" extrusionOk="0">
                  <a:moveTo>
                    <a:pt x="324" y="1"/>
                  </a:moveTo>
                  <a:cubicBezTo>
                    <a:pt x="290" y="1"/>
                    <a:pt x="290" y="43"/>
                    <a:pt x="256" y="77"/>
                  </a:cubicBezTo>
                  <a:cubicBezTo>
                    <a:pt x="213" y="179"/>
                    <a:pt x="145" y="290"/>
                    <a:pt x="77" y="426"/>
                  </a:cubicBezTo>
                  <a:cubicBezTo>
                    <a:pt x="43" y="536"/>
                    <a:pt x="1" y="638"/>
                    <a:pt x="77" y="748"/>
                  </a:cubicBezTo>
                  <a:cubicBezTo>
                    <a:pt x="77" y="782"/>
                    <a:pt x="111" y="816"/>
                    <a:pt x="145" y="816"/>
                  </a:cubicBezTo>
                  <a:cubicBezTo>
                    <a:pt x="179" y="816"/>
                    <a:pt x="179" y="816"/>
                    <a:pt x="213" y="782"/>
                  </a:cubicBezTo>
                  <a:cubicBezTo>
                    <a:pt x="290" y="714"/>
                    <a:pt x="324" y="638"/>
                    <a:pt x="324" y="536"/>
                  </a:cubicBezTo>
                  <a:cubicBezTo>
                    <a:pt x="358" y="392"/>
                    <a:pt x="358" y="290"/>
                    <a:pt x="426" y="179"/>
                  </a:cubicBezTo>
                  <a:cubicBezTo>
                    <a:pt x="468" y="77"/>
                    <a:pt x="392" y="1"/>
                    <a:pt x="32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60"/>
            <p:cNvSpPr/>
            <p:nvPr/>
          </p:nvSpPr>
          <p:spPr>
            <a:xfrm>
              <a:off x="989274" y="3642467"/>
              <a:ext cx="17343" cy="23190"/>
            </a:xfrm>
            <a:custGeom>
              <a:avLst/>
              <a:gdLst/>
              <a:ahLst/>
              <a:cxnLst/>
              <a:rect l="l" t="t" r="r" b="b"/>
              <a:pathLst>
                <a:path w="528" h="706" extrusionOk="0">
                  <a:moveTo>
                    <a:pt x="425" y="1"/>
                  </a:moveTo>
                  <a:cubicBezTo>
                    <a:pt x="383" y="1"/>
                    <a:pt x="349" y="35"/>
                    <a:pt x="315" y="69"/>
                  </a:cubicBezTo>
                  <a:cubicBezTo>
                    <a:pt x="213" y="213"/>
                    <a:pt x="68" y="391"/>
                    <a:pt x="34" y="570"/>
                  </a:cubicBezTo>
                  <a:cubicBezTo>
                    <a:pt x="0" y="672"/>
                    <a:pt x="68" y="706"/>
                    <a:pt x="170" y="706"/>
                  </a:cubicBezTo>
                  <a:cubicBezTo>
                    <a:pt x="213" y="706"/>
                    <a:pt x="247" y="706"/>
                    <a:pt x="281" y="672"/>
                  </a:cubicBezTo>
                  <a:cubicBezTo>
                    <a:pt x="349" y="493"/>
                    <a:pt x="425" y="324"/>
                    <a:pt x="493" y="145"/>
                  </a:cubicBezTo>
                  <a:cubicBezTo>
                    <a:pt x="527" y="69"/>
                    <a:pt x="459" y="1"/>
                    <a:pt x="42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60"/>
            <p:cNvSpPr/>
            <p:nvPr/>
          </p:nvSpPr>
          <p:spPr>
            <a:xfrm>
              <a:off x="999588" y="3739006"/>
              <a:ext cx="13993" cy="18756"/>
            </a:xfrm>
            <a:custGeom>
              <a:avLst/>
              <a:gdLst/>
              <a:ahLst/>
              <a:cxnLst/>
              <a:rect l="l" t="t" r="r" b="b"/>
              <a:pathLst>
                <a:path w="426" h="571" extrusionOk="0">
                  <a:moveTo>
                    <a:pt x="281" y="1"/>
                  </a:moveTo>
                  <a:cubicBezTo>
                    <a:pt x="247" y="1"/>
                    <a:pt x="213" y="1"/>
                    <a:pt x="213" y="35"/>
                  </a:cubicBezTo>
                  <a:cubicBezTo>
                    <a:pt x="145" y="103"/>
                    <a:pt x="111" y="179"/>
                    <a:pt x="69" y="281"/>
                  </a:cubicBezTo>
                  <a:cubicBezTo>
                    <a:pt x="35" y="358"/>
                    <a:pt x="1" y="426"/>
                    <a:pt x="35" y="494"/>
                  </a:cubicBezTo>
                  <a:cubicBezTo>
                    <a:pt x="35" y="528"/>
                    <a:pt x="69" y="570"/>
                    <a:pt x="111" y="570"/>
                  </a:cubicBezTo>
                  <a:lnTo>
                    <a:pt x="111" y="528"/>
                  </a:lnTo>
                  <a:cubicBezTo>
                    <a:pt x="179" y="494"/>
                    <a:pt x="213" y="426"/>
                    <a:pt x="247" y="358"/>
                  </a:cubicBezTo>
                  <a:cubicBezTo>
                    <a:pt x="281" y="281"/>
                    <a:pt x="324" y="213"/>
                    <a:pt x="358" y="145"/>
                  </a:cubicBezTo>
                  <a:cubicBezTo>
                    <a:pt x="425" y="69"/>
                    <a:pt x="358" y="1"/>
                    <a:pt x="28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60"/>
            <p:cNvSpPr/>
            <p:nvPr/>
          </p:nvSpPr>
          <p:spPr>
            <a:xfrm>
              <a:off x="1028625" y="3743769"/>
              <a:ext cx="15077" cy="18427"/>
            </a:xfrm>
            <a:custGeom>
              <a:avLst/>
              <a:gdLst/>
              <a:ahLst/>
              <a:cxnLst/>
              <a:rect l="l" t="t" r="r" b="b"/>
              <a:pathLst>
                <a:path w="459" h="561" extrusionOk="0">
                  <a:moveTo>
                    <a:pt x="323" y="0"/>
                  </a:moveTo>
                  <a:cubicBezTo>
                    <a:pt x="289" y="0"/>
                    <a:pt x="247" y="0"/>
                    <a:pt x="247" y="34"/>
                  </a:cubicBezTo>
                  <a:cubicBezTo>
                    <a:pt x="213" y="102"/>
                    <a:pt x="145" y="170"/>
                    <a:pt x="111" y="213"/>
                  </a:cubicBezTo>
                  <a:cubicBezTo>
                    <a:pt x="77" y="281"/>
                    <a:pt x="34" y="349"/>
                    <a:pt x="34" y="425"/>
                  </a:cubicBezTo>
                  <a:cubicBezTo>
                    <a:pt x="0" y="493"/>
                    <a:pt x="77" y="561"/>
                    <a:pt x="145" y="561"/>
                  </a:cubicBezTo>
                  <a:cubicBezTo>
                    <a:pt x="179" y="561"/>
                    <a:pt x="213" y="561"/>
                    <a:pt x="213" y="527"/>
                  </a:cubicBezTo>
                  <a:cubicBezTo>
                    <a:pt x="323" y="425"/>
                    <a:pt x="357" y="247"/>
                    <a:pt x="425" y="102"/>
                  </a:cubicBezTo>
                  <a:cubicBezTo>
                    <a:pt x="459" y="34"/>
                    <a:pt x="391" y="0"/>
                    <a:pt x="32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60"/>
            <p:cNvSpPr/>
            <p:nvPr/>
          </p:nvSpPr>
          <p:spPr>
            <a:xfrm>
              <a:off x="1060158" y="3663391"/>
              <a:ext cx="15077" cy="25720"/>
            </a:xfrm>
            <a:custGeom>
              <a:avLst/>
              <a:gdLst/>
              <a:ahLst/>
              <a:cxnLst/>
              <a:rect l="l" t="t" r="r" b="b"/>
              <a:pathLst>
                <a:path w="459" h="783" extrusionOk="0">
                  <a:moveTo>
                    <a:pt x="314" y="1"/>
                  </a:moveTo>
                  <a:cubicBezTo>
                    <a:pt x="280" y="1"/>
                    <a:pt x="246" y="1"/>
                    <a:pt x="246" y="69"/>
                  </a:cubicBezTo>
                  <a:cubicBezTo>
                    <a:pt x="136" y="247"/>
                    <a:pt x="0" y="460"/>
                    <a:pt x="34" y="706"/>
                  </a:cubicBezTo>
                  <a:cubicBezTo>
                    <a:pt x="68" y="748"/>
                    <a:pt x="102" y="782"/>
                    <a:pt x="136" y="782"/>
                  </a:cubicBezTo>
                  <a:cubicBezTo>
                    <a:pt x="179" y="782"/>
                    <a:pt x="179" y="748"/>
                    <a:pt x="212" y="748"/>
                  </a:cubicBezTo>
                  <a:cubicBezTo>
                    <a:pt x="391" y="604"/>
                    <a:pt x="391" y="358"/>
                    <a:pt x="459" y="145"/>
                  </a:cubicBezTo>
                  <a:cubicBezTo>
                    <a:pt x="459" y="69"/>
                    <a:pt x="391" y="1"/>
                    <a:pt x="31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60"/>
            <p:cNvSpPr/>
            <p:nvPr/>
          </p:nvSpPr>
          <p:spPr>
            <a:xfrm>
              <a:off x="1093926" y="3694924"/>
              <a:ext cx="17311" cy="19577"/>
            </a:xfrm>
            <a:custGeom>
              <a:avLst/>
              <a:gdLst/>
              <a:ahLst/>
              <a:cxnLst/>
              <a:rect l="l" t="t" r="r" b="b"/>
              <a:pathLst>
                <a:path w="527" h="596" extrusionOk="0">
                  <a:moveTo>
                    <a:pt x="382" y="1"/>
                  </a:moveTo>
                  <a:cubicBezTo>
                    <a:pt x="314" y="1"/>
                    <a:pt x="280" y="1"/>
                    <a:pt x="280" y="35"/>
                  </a:cubicBezTo>
                  <a:cubicBezTo>
                    <a:pt x="212" y="137"/>
                    <a:pt x="102" y="213"/>
                    <a:pt x="68" y="315"/>
                  </a:cubicBezTo>
                  <a:cubicBezTo>
                    <a:pt x="34" y="383"/>
                    <a:pt x="0" y="527"/>
                    <a:pt x="68" y="595"/>
                  </a:cubicBezTo>
                  <a:lnTo>
                    <a:pt x="136" y="595"/>
                  </a:lnTo>
                  <a:cubicBezTo>
                    <a:pt x="212" y="595"/>
                    <a:pt x="280" y="527"/>
                    <a:pt x="314" y="493"/>
                  </a:cubicBezTo>
                  <a:cubicBezTo>
                    <a:pt x="382" y="383"/>
                    <a:pt x="425" y="281"/>
                    <a:pt x="493" y="171"/>
                  </a:cubicBezTo>
                  <a:cubicBezTo>
                    <a:pt x="527" y="69"/>
                    <a:pt x="459" y="1"/>
                    <a:pt x="382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60"/>
            <p:cNvSpPr/>
            <p:nvPr/>
          </p:nvSpPr>
          <p:spPr>
            <a:xfrm>
              <a:off x="1178738" y="3713352"/>
              <a:ext cx="19840" cy="25687"/>
            </a:xfrm>
            <a:custGeom>
              <a:avLst/>
              <a:gdLst/>
              <a:ahLst/>
              <a:cxnLst/>
              <a:rect l="l" t="t" r="r" b="b"/>
              <a:pathLst>
                <a:path w="604" h="782" extrusionOk="0">
                  <a:moveTo>
                    <a:pt x="459" y="0"/>
                  </a:moveTo>
                  <a:cubicBezTo>
                    <a:pt x="425" y="0"/>
                    <a:pt x="391" y="34"/>
                    <a:pt x="349" y="77"/>
                  </a:cubicBezTo>
                  <a:cubicBezTo>
                    <a:pt x="281" y="145"/>
                    <a:pt x="213" y="247"/>
                    <a:pt x="136" y="357"/>
                  </a:cubicBezTo>
                  <a:cubicBezTo>
                    <a:pt x="68" y="459"/>
                    <a:pt x="0" y="570"/>
                    <a:pt x="34" y="671"/>
                  </a:cubicBezTo>
                  <a:cubicBezTo>
                    <a:pt x="34" y="748"/>
                    <a:pt x="68" y="782"/>
                    <a:pt x="136" y="782"/>
                  </a:cubicBezTo>
                  <a:lnTo>
                    <a:pt x="179" y="782"/>
                  </a:lnTo>
                  <a:cubicBezTo>
                    <a:pt x="281" y="714"/>
                    <a:pt x="315" y="604"/>
                    <a:pt x="391" y="502"/>
                  </a:cubicBezTo>
                  <a:cubicBezTo>
                    <a:pt x="425" y="391"/>
                    <a:pt x="493" y="289"/>
                    <a:pt x="527" y="179"/>
                  </a:cubicBezTo>
                  <a:cubicBezTo>
                    <a:pt x="604" y="77"/>
                    <a:pt x="527" y="0"/>
                    <a:pt x="45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60"/>
            <p:cNvSpPr/>
            <p:nvPr/>
          </p:nvSpPr>
          <p:spPr>
            <a:xfrm>
              <a:off x="1150818" y="3764692"/>
              <a:ext cx="20990" cy="24307"/>
            </a:xfrm>
            <a:custGeom>
              <a:avLst/>
              <a:gdLst/>
              <a:ahLst/>
              <a:cxnLst/>
              <a:rect l="l" t="t" r="r" b="b"/>
              <a:pathLst>
                <a:path w="639" h="740" extrusionOk="0">
                  <a:moveTo>
                    <a:pt x="460" y="0"/>
                  </a:moveTo>
                  <a:cubicBezTo>
                    <a:pt x="426" y="0"/>
                    <a:pt x="392" y="0"/>
                    <a:pt x="392" y="34"/>
                  </a:cubicBezTo>
                  <a:cubicBezTo>
                    <a:pt x="315" y="136"/>
                    <a:pt x="247" y="247"/>
                    <a:pt x="213" y="315"/>
                  </a:cubicBezTo>
                  <a:cubicBezTo>
                    <a:pt x="137" y="425"/>
                    <a:pt x="35" y="493"/>
                    <a:pt x="1" y="595"/>
                  </a:cubicBezTo>
                  <a:cubicBezTo>
                    <a:pt x="1" y="672"/>
                    <a:pt x="35" y="740"/>
                    <a:pt x="103" y="740"/>
                  </a:cubicBezTo>
                  <a:cubicBezTo>
                    <a:pt x="137" y="740"/>
                    <a:pt x="137" y="740"/>
                    <a:pt x="179" y="706"/>
                  </a:cubicBezTo>
                  <a:cubicBezTo>
                    <a:pt x="247" y="672"/>
                    <a:pt x="315" y="561"/>
                    <a:pt x="392" y="459"/>
                  </a:cubicBezTo>
                  <a:cubicBezTo>
                    <a:pt x="460" y="383"/>
                    <a:pt x="528" y="281"/>
                    <a:pt x="562" y="170"/>
                  </a:cubicBezTo>
                  <a:cubicBezTo>
                    <a:pt x="638" y="68"/>
                    <a:pt x="562" y="0"/>
                    <a:pt x="46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60"/>
            <p:cNvSpPr/>
            <p:nvPr/>
          </p:nvSpPr>
          <p:spPr>
            <a:xfrm>
              <a:off x="1129894" y="3763280"/>
              <a:ext cx="16227" cy="20990"/>
            </a:xfrm>
            <a:custGeom>
              <a:avLst/>
              <a:gdLst/>
              <a:ahLst/>
              <a:cxnLst/>
              <a:rect l="l" t="t" r="r" b="b"/>
              <a:pathLst>
                <a:path w="494" h="639" extrusionOk="0">
                  <a:moveTo>
                    <a:pt x="349" y="1"/>
                  </a:moveTo>
                  <a:cubicBezTo>
                    <a:pt x="349" y="1"/>
                    <a:pt x="315" y="43"/>
                    <a:pt x="281" y="77"/>
                  </a:cubicBezTo>
                  <a:cubicBezTo>
                    <a:pt x="179" y="213"/>
                    <a:pt x="35" y="358"/>
                    <a:pt x="1" y="570"/>
                  </a:cubicBezTo>
                  <a:cubicBezTo>
                    <a:pt x="1" y="604"/>
                    <a:pt x="35" y="638"/>
                    <a:pt x="103" y="638"/>
                  </a:cubicBezTo>
                  <a:lnTo>
                    <a:pt x="137" y="638"/>
                  </a:lnTo>
                  <a:cubicBezTo>
                    <a:pt x="213" y="570"/>
                    <a:pt x="247" y="502"/>
                    <a:pt x="315" y="426"/>
                  </a:cubicBezTo>
                  <a:cubicBezTo>
                    <a:pt x="349" y="324"/>
                    <a:pt x="426" y="256"/>
                    <a:pt x="460" y="145"/>
                  </a:cubicBezTo>
                  <a:cubicBezTo>
                    <a:pt x="494" y="77"/>
                    <a:pt x="426" y="1"/>
                    <a:pt x="34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60"/>
            <p:cNvSpPr/>
            <p:nvPr/>
          </p:nvSpPr>
          <p:spPr>
            <a:xfrm>
              <a:off x="1078553" y="3819088"/>
              <a:ext cx="11759" cy="16522"/>
            </a:xfrm>
            <a:custGeom>
              <a:avLst/>
              <a:gdLst/>
              <a:ahLst/>
              <a:cxnLst/>
              <a:rect l="l" t="t" r="r" b="b"/>
              <a:pathLst>
                <a:path w="358" h="503" extrusionOk="0">
                  <a:moveTo>
                    <a:pt x="256" y="1"/>
                  </a:moveTo>
                  <a:cubicBezTo>
                    <a:pt x="213" y="1"/>
                    <a:pt x="145" y="1"/>
                    <a:pt x="145" y="77"/>
                  </a:cubicBezTo>
                  <a:cubicBezTo>
                    <a:pt x="145" y="145"/>
                    <a:pt x="111" y="179"/>
                    <a:pt x="77" y="256"/>
                  </a:cubicBezTo>
                  <a:cubicBezTo>
                    <a:pt x="43" y="290"/>
                    <a:pt x="43" y="358"/>
                    <a:pt x="1" y="426"/>
                  </a:cubicBezTo>
                  <a:cubicBezTo>
                    <a:pt x="1" y="468"/>
                    <a:pt x="43" y="502"/>
                    <a:pt x="77" y="502"/>
                  </a:cubicBezTo>
                  <a:lnTo>
                    <a:pt x="111" y="502"/>
                  </a:lnTo>
                  <a:cubicBezTo>
                    <a:pt x="145" y="502"/>
                    <a:pt x="145" y="502"/>
                    <a:pt x="179" y="468"/>
                  </a:cubicBezTo>
                  <a:cubicBezTo>
                    <a:pt x="179" y="468"/>
                    <a:pt x="213" y="468"/>
                    <a:pt x="179" y="468"/>
                  </a:cubicBezTo>
                  <a:lnTo>
                    <a:pt x="179" y="468"/>
                  </a:lnTo>
                  <a:lnTo>
                    <a:pt x="179" y="468"/>
                  </a:lnTo>
                  <a:lnTo>
                    <a:pt x="179" y="468"/>
                  </a:lnTo>
                  <a:cubicBezTo>
                    <a:pt x="213" y="426"/>
                    <a:pt x="256" y="392"/>
                    <a:pt x="290" y="358"/>
                  </a:cubicBezTo>
                  <a:cubicBezTo>
                    <a:pt x="324" y="290"/>
                    <a:pt x="358" y="213"/>
                    <a:pt x="358" y="145"/>
                  </a:cubicBezTo>
                  <a:cubicBezTo>
                    <a:pt x="358" y="43"/>
                    <a:pt x="324" y="1"/>
                    <a:pt x="25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60"/>
            <p:cNvSpPr/>
            <p:nvPr/>
          </p:nvSpPr>
          <p:spPr>
            <a:xfrm>
              <a:off x="1035589" y="3811007"/>
              <a:ext cx="19840" cy="18723"/>
            </a:xfrm>
            <a:custGeom>
              <a:avLst/>
              <a:gdLst/>
              <a:ahLst/>
              <a:cxnLst/>
              <a:rect l="l" t="t" r="r" b="b"/>
              <a:pathLst>
                <a:path w="604" h="570" extrusionOk="0">
                  <a:moveTo>
                    <a:pt x="459" y="1"/>
                  </a:moveTo>
                  <a:cubicBezTo>
                    <a:pt x="425" y="1"/>
                    <a:pt x="425" y="1"/>
                    <a:pt x="391" y="35"/>
                  </a:cubicBezTo>
                  <a:cubicBezTo>
                    <a:pt x="323" y="77"/>
                    <a:pt x="247" y="145"/>
                    <a:pt x="145" y="213"/>
                  </a:cubicBezTo>
                  <a:cubicBezTo>
                    <a:pt x="111" y="289"/>
                    <a:pt x="1" y="391"/>
                    <a:pt x="35" y="502"/>
                  </a:cubicBezTo>
                  <a:cubicBezTo>
                    <a:pt x="35" y="536"/>
                    <a:pt x="77" y="570"/>
                    <a:pt x="111" y="570"/>
                  </a:cubicBezTo>
                  <a:lnTo>
                    <a:pt x="111" y="570"/>
                  </a:lnTo>
                  <a:cubicBezTo>
                    <a:pt x="213" y="570"/>
                    <a:pt x="289" y="459"/>
                    <a:pt x="323" y="425"/>
                  </a:cubicBezTo>
                  <a:cubicBezTo>
                    <a:pt x="391" y="357"/>
                    <a:pt x="459" y="289"/>
                    <a:pt x="536" y="213"/>
                  </a:cubicBezTo>
                  <a:cubicBezTo>
                    <a:pt x="570" y="179"/>
                    <a:pt x="604" y="145"/>
                    <a:pt x="570" y="77"/>
                  </a:cubicBezTo>
                  <a:cubicBezTo>
                    <a:pt x="536" y="35"/>
                    <a:pt x="502" y="1"/>
                    <a:pt x="45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60"/>
            <p:cNvSpPr/>
            <p:nvPr/>
          </p:nvSpPr>
          <p:spPr>
            <a:xfrm>
              <a:off x="881008" y="2838032"/>
              <a:ext cx="628964" cy="456810"/>
            </a:xfrm>
            <a:custGeom>
              <a:avLst/>
              <a:gdLst/>
              <a:ahLst/>
              <a:cxnLst/>
              <a:rect l="l" t="t" r="r" b="b"/>
              <a:pathLst>
                <a:path w="19148" h="13907" extrusionOk="0">
                  <a:moveTo>
                    <a:pt x="7969" y="0"/>
                  </a:moveTo>
                  <a:cubicBezTo>
                    <a:pt x="7077" y="0"/>
                    <a:pt x="6227" y="178"/>
                    <a:pt x="5454" y="637"/>
                  </a:cubicBezTo>
                  <a:cubicBezTo>
                    <a:pt x="0" y="3789"/>
                    <a:pt x="6193" y="7926"/>
                    <a:pt x="6193" y="7926"/>
                  </a:cubicBezTo>
                  <a:cubicBezTo>
                    <a:pt x="2906" y="9948"/>
                    <a:pt x="4358" y="13906"/>
                    <a:pt x="8495" y="13906"/>
                  </a:cubicBezTo>
                  <a:cubicBezTo>
                    <a:pt x="8818" y="13906"/>
                    <a:pt x="9132" y="13872"/>
                    <a:pt x="9489" y="13838"/>
                  </a:cubicBezTo>
                  <a:cubicBezTo>
                    <a:pt x="14340" y="13167"/>
                    <a:pt x="19012" y="6686"/>
                    <a:pt x="19148" y="6507"/>
                  </a:cubicBezTo>
                  <a:cubicBezTo>
                    <a:pt x="19148" y="6507"/>
                    <a:pt x="13066" y="0"/>
                    <a:pt x="7969" y="0"/>
                  </a:cubicBezTo>
                  <a:close/>
                </a:path>
              </a:pathLst>
            </a:custGeom>
            <a:solidFill>
              <a:srgbClr val="F978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60"/>
            <p:cNvSpPr/>
            <p:nvPr/>
          </p:nvSpPr>
          <p:spPr>
            <a:xfrm>
              <a:off x="1151934" y="2915880"/>
              <a:ext cx="311723" cy="305843"/>
            </a:xfrm>
            <a:custGeom>
              <a:avLst/>
              <a:gdLst/>
              <a:ahLst/>
              <a:cxnLst/>
              <a:rect l="l" t="t" r="r" b="b"/>
              <a:pathLst>
                <a:path w="9490" h="9311" extrusionOk="0">
                  <a:moveTo>
                    <a:pt x="1207" y="0"/>
                  </a:moveTo>
                  <a:cubicBezTo>
                    <a:pt x="884" y="0"/>
                    <a:pt x="638" y="102"/>
                    <a:pt x="604" y="314"/>
                  </a:cubicBezTo>
                  <a:cubicBezTo>
                    <a:pt x="358" y="1453"/>
                    <a:pt x="6126" y="3288"/>
                    <a:pt x="8385" y="3967"/>
                  </a:cubicBezTo>
                  <a:cubicBezTo>
                    <a:pt x="9133" y="4180"/>
                    <a:pt x="8385" y="4562"/>
                    <a:pt x="8385" y="4562"/>
                  </a:cubicBezTo>
                  <a:cubicBezTo>
                    <a:pt x="8385" y="4562"/>
                    <a:pt x="1" y="7790"/>
                    <a:pt x="952" y="9098"/>
                  </a:cubicBezTo>
                  <a:cubicBezTo>
                    <a:pt x="1063" y="9234"/>
                    <a:pt x="1241" y="9310"/>
                    <a:pt x="1488" y="9310"/>
                  </a:cubicBezTo>
                  <a:cubicBezTo>
                    <a:pt x="3467" y="9310"/>
                    <a:pt x="9277" y="5377"/>
                    <a:pt x="9490" y="4851"/>
                  </a:cubicBezTo>
                  <a:lnTo>
                    <a:pt x="8988" y="3152"/>
                  </a:lnTo>
                  <a:cubicBezTo>
                    <a:pt x="8988" y="3152"/>
                    <a:pt x="3153" y="0"/>
                    <a:pt x="1207" y="0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60"/>
            <p:cNvSpPr/>
            <p:nvPr/>
          </p:nvSpPr>
          <p:spPr>
            <a:xfrm>
              <a:off x="1064626" y="3035576"/>
              <a:ext cx="31534" cy="13993"/>
            </a:xfrm>
            <a:custGeom>
              <a:avLst/>
              <a:gdLst/>
              <a:ahLst/>
              <a:cxnLst/>
              <a:rect l="l" t="t" r="r" b="b"/>
              <a:pathLst>
                <a:path w="960" h="426" extrusionOk="0">
                  <a:moveTo>
                    <a:pt x="110" y="0"/>
                  </a:moveTo>
                  <a:cubicBezTo>
                    <a:pt x="43" y="0"/>
                    <a:pt x="0" y="68"/>
                    <a:pt x="76" y="111"/>
                  </a:cubicBezTo>
                  <a:cubicBezTo>
                    <a:pt x="178" y="179"/>
                    <a:pt x="323" y="213"/>
                    <a:pt x="467" y="281"/>
                  </a:cubicBezTo>
                  <a:cubicBezTo>
                    <a:pt x="603" y="357"/>
                    <a:pt x="714" y="425"/>
                    <a:pt x="850" y="425"/>
                  </a:cubicBezTo>
                  <a:lnTo>
                    <a:pt x="892" y="425"/>
                  </a:lnTo>
                  <a:cubicBezTo>
                    <a:pt x="960" y="425"/>
                    <a:pt x="960" y="323"/>
                    <a:pt x="926" y="247"/>
                  </a:cubicBezTo>
                  <a:cubicBezTo>
                    <a:pt x="816" y="179"/>
                    <a:pt x="680" y="145"/>
                    <a:pt x="535" y="111"/>
                  </a:cubicBezTo>
                  <a:cubicBezTo>
                    <a:pt x="391" y="68"/>
                    <a:pt x="255" y="0"/>
                    <a:pt x="1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60"/>
            <p:cNvSpPr/>
            <p:nvPr/>
          </p:nvSpPr>
          <p:spPr>
            <a:xfrm>
              <a:off x="1067122" y="3008773"/>
              <a:ext cx="31271" cy="12876"/>
            </a:xfrm>
            <a:custGeom>
              <a:avLst/>
              <a:gdLst/>
              <a:ahLst/>
              <a:cxnLst/>
              <a:rect l="l" t="t" r="r" b="b"/>
              <a:pathLst>
                <a:path w="952" h="392" extrusionOk="0">
                  <a:moveTo>
                    <a:pt x="34" y="1"/>
                  </a:moveTo>
                  <a:cubicBezTo>
                    <a:pt x="0" y="1"/>
                    <a:pt x="0" y="77"/>
                    <a:pt x="34" y="77"/>
                  </a:cubicBezTo>
                  <a:cubicBezTo>
                    <a:pt x="281" y="179"/>
                    <a:pt x="527" y="324"/>
                    <a:pt x="816" y="392"/>
                  </a:cubicBezTo>
                  <a:lnTo>
                    <a:pt x="816" y="392"/>
                  </a:lnTo>
                  <a:cubicBezTo>
                    <a:pt x="884" y="392"/>
                    <a:pt x="952" y="290"/>
                    <a:pt x="850" y="247"/>
                  </a:cubicBezTo>
                  <a:cubicBezTo>
                    <a:pt x="604" y="111"/>
                    <a:pt x="315" y="35"/>
                    <a:pt x="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60"/>
            <p:cNvSpPr/>
            <p:nvPr/>
          </p:nvSpPr>
          <p:spPr>
            <a:xfrm>
              <a:off x="1057629" y="2962458"/>
              <a:ext cx="34917" cy="10380"/>
            </a:xfrm>
            <a:custGeom>
              <a:avLst/>
              <a:gdLst/>
              <a:ahLst/>
              <a:cxnLst/>
              <a:rect l="l" t="t" r="r" b="b"/>
              <a:pathLst>
                <a:path w="1063" h="316" extrusionOk="0">
                  <a:moveTo>
                    <a:pt x="323" y="1"/>
                  </a:moveTo>
                  <a:cubicBezTo>
                    <a:pt x="256" y="1"/>
                    <a:pt x="145" y="1"/>
                    <a:pt x="77" y="35"/>
                  </a:cubicBezTo>
                  <a:cubicBezTo>
                    <a:pt x="1" y="69"/>
                    <a:pt x="1" y="171"/>
                    <a:pt x="77" y="171"/>
                  </a:cubicBezTo>
                  <a:cubicBezTo>
                    <a:pt x="256" y="213"/>
                    <a:pt x="425" y="213"/>
                    <a:pt x="604" y="247"/>
                  </a:cubicBezTo>
                  <a:cubicBezTo>
                    <a:pt x="680" y="247"/>
                    <a:pt x="782" y="315"/>
                    <a:pt x="893" y="315"/>
                  </a:cubicBezTo>
                  <a:cubicBezTo>
                    <a:pt x="927" y="315"/>
                    <a:pt x="961" y="281"/>
                    <a:pt x="995" y="281"/>
                  </a:cubicBezTo>
                  <a:cubicBezTo>
                    <a:pt x="1029" y="247"/>
                    <a:pt x="1063" y="213"/>
                    <a:pt x="1029" y="171"/>
                  </a:cubicBezTo>
                  <a:cubicBezTo>
                    <a:pt x="961" y="35"/>
                    <a:pt x="748" y="35"/>
                    <a:pt x="6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60"/>
            <p:cNvSpPr/>
            <p:nvPr/>
          </p:nvSpPr>
          <p:spPr>
            <a:xfrm>
              <a:off x="1018278" y="2976418"/>
              <a:ext cx="31304" cy="9230"/>
            </a:xfrm>
            <a:custGeom>
              <a:avLst/>
              <a:gdLst/>
              <a:ahLst/>
              <a:cxnLst/>
              <a:rect l="l" t="t" r="r" b="b"/>
              <a:pathLst>
                <a:path w="953" h="281" extrusionOk="0">
                  <a:moveTo>
                    <a:pt x="247" y="1"/>
                  </a:moveTo>
                  <a:cubicBezTo>
                    <a:pt x="179" y="1"/>
                    <a:pt x="103" y="1"/>
                    <a:pt x="35" y="34"/>
                  </a:cubicBezTo>
                  <a:cubicBezTo>
                    <a:pt x="1" y="34"/>
                    <a:pt x="1" y="102"/>
                    <a:pt x="35" y="136"/>
                  </a:cubicBezTo>
                  <a:cubicBezTo>
                    <a:pt x="179" y="213"/>
                    <a:pt x="315" y="247"/>
                    <a:pt x="460" y="247"/>
                  </a:cubicBezTo>
                  <a:cubicBezTo>
                    <a:pt x="528" y="281"/>
                    <a:pt x="638" y="281"/>
                    <a:pt x="706" y="281"/>
                  </a:cubicBezTo>
                  <a:lnTo>
                    <a:pt x="850" y="281"/>
                  </a:lnTo>
                  <a:cubicBezTo>
                    <a:pt x="918" y="247"/>
                    <a:pt x="952" y="136"/>
                    <a:pt x="884" y="102"/>
                  </a:cubicBezTo>
                  <a:cubicBezTo>
                    <a:pt x="774" y="34"/>
                    <a:pt x="604" y="34"/>
                    <a:pt x="494" y="34"/>
                  </a:cubicBezTo>
                  <a:cubicBezTo>
                    <a:pt x="392" y="1"/>
                    <a:pt x="315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60"/>
            <p:cNvSpPr/>
            <p:nvPr/>
          </p:nvSpPr>
          <p:spPr>
            <a:xfrm>
              <a:off x="1036705" y="2920610"/>
              <a:ext cx="29333" cy="10347"/>
            </a:xfrm>
            <a:custGeom>
              <a:avLst/>
              <a:gdLst/>
              <a:ahLst/>
              <a:cxnLst/>
              <a:rect l="l" t="t" r="r" b="b"/>
              <a:pathLst>
                <a:path w="893" h="315" extrusionOk="0">
                  <a:moveTo>
                    <a:pt x="213" y="1"/>
                  </a:moveTo>
                  <a:lnTo>
                    <a:pt x="111" y="1"/>
                  </a:lnTo>
                  <a:cubicBezTo>
                    <a:pt x="1" y="1"/>
                    <a:pt x="1" y="136"/>
                    <a:pt x="77" y="170"/>
                  </a:cubicBezTo>
                  <a:cubicBezTo>
                    <a:pt x="213" y="247"/>
                    <a:pt x="391" y="247"/>
                    <a:pt x="536" y="281"/>
                  </a:cubicBezTo>
                  <a:cubicBezTo>
                    <a:pt x="604" y="281"/>
                    <a:pt x="638" y="315"/>
                    <a:pt x="714" y="315"/>
                  </a:cubicBezTo>
                  <a:cubicBezTo>
                    <a:pt x="748" y="315"/>
                    <a:pt x="816" y="281"/>
                    <a:pt x="850" y="247"/>
                  </a:cubicBezTo>
                  <a:cubicBezTo>
                    <a:pt x="893" y="213"/>
                    <a:pt x="893" y="170"/>
                    <a:pt x="893" y="136"/>
                  </a:cubicBezTo>
                  <a:cubicBezTo>
                    <a:pt x="816" y="35"/>
                    <a:pt x="680" y="35"/>
                    <a:pt x="5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60"/>
            <p:cNvSpPr/>
            <p:nvPr/>
          </p:nvSpPr>
          <p:spPr>
            <a:xfrm>
              <a:off x="1084433" y="2882113"/>
              <a:ext cx="40764" cy="10643"/>
            </a:xfrm>
            <a:custGeom>
              <a:avLst/>
              <a:gdLst/>
              <a:ahLst/>
              <a:cxnLst/>
              <a:rect l="l" t="t" r="r" b="b"/>
              <a:pathLst>
                <a:path w="1241" h="324" extrusionOk="0">
                  <a:moveTo>
                    <a:pt x="425" y="0"/>
                  </a:moveTo>
                  <a:cubicBezTo>
                    <a:pt x="323" y="0"/>
                    <a:pt x="213" y="0"/>
                    <a:pt x="111" y="34"/>
                  </a:cubicBezTo>
                  <a:cubicBezTo>
                    <a:pt x="34" y="34"/>
                    <a:pt x="0" y="179"/>
                    <a:pt x="77" y="179"/>
                  </a:cubicBezTo>
                  <a:cubicBezTo>
                    <a:pt x="289" y="247"/>
                    <a:pt x="501" y="247"/>
                    <a:pt x="714" y="281"/>
                  </a:cubicBezTo>
                  <a:cubicBezTo>
                    <a:pt x="782" y="281"/>
                    <a:pt x="884" y="323"/>
                    <a:pt x="994" y="323"/>
                  </a:cubicBezTo>
                  <a:cubicBezTo>
                    <a:pt x="1062" y="323"/>
                    <a:pt x="1138" y="281"/>
                    <a:pt x="1206" y="247"/>
                  </a:cubicBezTo>
                  <a:cubicBezTo>
                    <a:pt x="1240" y="213"/>
                    <a:pt x="1240" y="145"/>
                    <a:pt x="1206" y="111"/>
                  </a:cubicBezTo>
                  <a:cubicBezTo>
                    <a:pt x="1138" y="34"/>
                    <a:pt x="1028" y="0"/>
                    <a:pt x="926" y="0"/>
                  </a:cubicBezTo>
                  <a:lnTo>
                    <a:pt x="782" y="0"/>
                  </a:lnTo>
                  <a:lnTo>
                    <a:pt x="7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60"/>
            <p:cNvSpPr/>
            <p:nvPr/>
          </p:nvSpPr>
          <p:spPr>
            <a:xfrm>
              <a:off x="1096126" y="2928691"/>
              <a:ext cx="36034" cy="12876"/>
            </a:xfrm>
            <a:custGeom>
              <a:avLst/>
              <a:gdLst/>
              <a:ahLst/>
              <a:cxnLst/>
              <a:rect l="l" t="t" r="r" b="b"/>
              <a:pathLst>
                <a:path w="1097" h="392" extrusionOk="0">
                  <a:moveTo>
                    <a:pt x="494" y="1"/>
                  </a:moveTo>
                  <a:cubicBezTo>
                    <a:pt x="358" y="1"/>
                    <a:pt x="213" y="1"/>
                    <a:pt x="103" y="35"/>
                  </a:cubicBezTo>
                  <a:cubicBezTo>
                    <a:pt x="1" y="69"/>
                    <a:pt x="1" y="213"/>
                    <a:pt x="103" y="247"/>
                  </a:cubicBezTo>
                  <a:cubicBezTo>
                    <a:pt x="247" y="281"/>
                    <a:pt x="426" y="281"/>
                    <a:pt x="604" y="315"/>
                  </a:cubicBezTo>
                  <a:cubicBezTo>
                    <a:pt x="672" y="349"/>
                    <a:pt x="782" y="392"/>
                    <a:pt x="850" y="392"/>
                  </a:cubicBezTo>
                  <a:cubicBezTo>
                    <a:pt x="918" y="392"/>
                    <a:pt x="952" y="349"/>
                    <a:pt x="995" y="315"/>
                  </a:cubicBezTo>
                  <a:cubicBezTo>
                    <a:pt x="1063" y="281"/>
                    <a:pt x="1097" y="213"/>
                    <a:pt x="1063" y="137"/>
                  </a:cubicBezTo>
                  <a:cubicBezTo>
                    <a:pt x="952" y="1"/>
                    <a:pt x="782" y="1"/>
                    <a:pt x="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60"/>
            <p:cNvSpPr/>
            <p:nvPr/>
          </p:nvSpPr>
          <p:spPr>
            <a:xfrm>
              <a:off x="1163661" y="2877350"/>
              <a:ext cx="44114" cy="11759"/>
            </a:xfrm>
            <a:custGeom>
              <a:avLst/>
              <a:gdLst/>
              <a:ahLst/>
              <a:cxnLst/>
              <a:rect l="l" t="t" r="r" b="b"/>
              <a:pathLst>
                <a:path w="1343" h="358" extrusionOk="0">
                  <a:moveTo>
                    <a:pt x="213" y="1"/>
                  </a:moveTo>
                  <a:lnTo>
                    <a:pt x="69" y="1"/>
                  </a:lnTo>
                  <a:cubicBezTo>
                    <a:pt x="35" y="1"/>
                    <a:pt x="1" y="77"/>
                    <a:pt x="35" y="111"/>
                  </a:cubicBezTo>
                  <a:cubicBezTo>
                    <a:pt x="213" y="256"/>
                    <a:pt x="425" y="290"/>
                    <a:pt x="595" y="324"/>
                  </a:cubicBezTo>
                  <a:cubicBezTo>
                    <a:pt x="706" y="324"/>
                    <a:pt x="808" y="358"/>
                    <a:pt x="918" y="358"/>
                  </a:cubicBezTo>
                  <a:cubicBezTo>
                    <a:pt x="1020" y="358"/>
                    <a:pt x="1131" y="324"/>
                    <a:pt x="1232" y="290"/>
                  </a:cubicBezTo>
                  <a:cubicBezTo>
                    <a:pt x="1343" y="256"/>
                    <a:pt x="1309" y="77"/>
                    <a:pt x="1198" y="43"/>
                  </a:cubicBezTo>
                  <a:lnTo>
                    <a:pt x="952" y="43"/>
                  </a:lnTo>
                  <a:lnTo>
                    <a:pt x="706" y="43"/>
                  </a:lnTo>
                  <a:lnTo>
                    <a:pt x="638" y="43"/>
                  </a:lnTo>
                  <a:cubicBezTo>
                    <a:pt x="493" y="1"/>
                    <a:pt x="349" y="1"/>
                    <a:pt x="2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60"/>
            <p:cNvSpPr/>
            <p:nvPr/>
          </p:nvSpPr>
          <p:spPr>
            <a:xfrm>
              <a:off x="1153051" y="2980885"/>
              <a:ext cx="31566" cy="15110"/>
            </a:xfrm>
            <a:custGeom>
              <a:avLst/>
              <a:gdLst/>
              <a:ahLst/>
              <a:cxnLst/>
              <a:rect l="l" t="t" r="r" b="b"/>
              <a:pathLst>
                <a:path w="961" h="460" extrusionOk="0">
                  <a:moveTo>
                    <a:pt x="281" y="0"/>
                  </a:moveTo>
                  <a:cubicBezTo>
                    <a:pt x="213" y="0"/>
                    <a:pt x="111" y="34"/>
                    <a:pt x="35" y="77"/>
                  </a:cubicBezTo>
                  <a:cubicBezTo>
                    <a:pt x="1" y="111"/>
                    <a:pt x="1" y="179"/>
                    <a:pt x="35" y="213"/>
                  </a:cubicBezTo>
                  <a:cubicBezTo>
                    <a:pt x="111" y="289"/>
                    <a:pt x="213" y="289"/>
                    <a:pt x="324" y="323"/>
                  </a:cubicBezTo>
                  <a:cubicBezTo>
                    <a:pt x="392" y="357"/>
                    <a:pt x="494" y="391"/>
                    <a:pt x="604" y="459"/>
                  </a:cubicBezTo>
                  <a:lnTo>
                    <a:pt x="672" y="459"/>
                  </a:lnTo>
                  <a:cubicBezTo>
                    <a:pt x="850" y="459"/>
                    <a:pt x="961" y="213"/>
                    <a:pt x="748" y="111"/>
                  </a:cubicBezTo>
                  <a:cubicBezTo>
                    <a:pt x="604" y="77"/>
                    <a:pt x="460" y="0"/>
                    <a:pt x="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60"/>
            <p:cNvSpPr/>
            <p:nvPr/>
          </p:nvSpPr>
          <p:spPr>
            <a:xfrm>
              <a:off x="1131010" y="3018266"/>
              <a:ext cx="31304" cy="10380"/>
            </a:xfrm>
            <a:custGeom>
              <a:avLst/>
              <a:gdLst/>
              <a:ahLst/>
              <a:cxnLst/>
              <a:rect l="l" t="t" r="r" b="b"/>
              <a:pathLst>
                <a:path w="953" h="316" extrusionOk="0">
                  <a:moveTo>
                    <a:pt x="247" y="1"/>
                  </a:moveTo>
                  <a:cubicBezTo>
                    <a:pt x="179" y="1"/>
                    <a:pt x="103" y="35"/>
                    <a:pt x="35" y="35"/>
                  </a:cubicBezTo>
                  <a:cubicBezTo>
                    <a:pt x="1" y="35"/>
                    <a:pt x="1" y="69"/>
                    <a:pt x="1" y="103"/>
                  </a:cubicBezTo>
                  <a:cubicBezTo>
                    <a:pt x="145" y="171"/>
                    <a:pt x="281" y="213"/>
                    <a:pt x="426" y="247"/>
                  </a:cubicBezTo>
                  <a:cubicBezTo>
                    <a:pt x="528" y="281"/>
                    <a:pt x="638" y="315"/>
                    <a:pt x="782" y="315"/>
                  </a:cubicBezTo>
                  <a:lnTo>
                    <a:pt x="850" y="315"/>
                  </a:lnTo>
                  <a:cubicBezTo>
                    <a:pt x="952" y="281"/>
                    <a:pt x="952" y="137"/>
                    <a:pt x="884" y="103"/>
                  </a:cubicBezTo>
                  <a:cubicBezTo>
                    <a:pt x="782" y="35"/>
                    <a:pt x="604" y="35"/>
                    <a:pt x="460" y="35"/>
                  </a:cubicBezTo>
                  <a:cubicBezTo>
                    <a:pt x="392" y="35"/>
                    <a:pt x="315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60"/>
            <p:cNvSpPr/>
            <p:nvPr/>
          </p:nvSpPr>
          <p:spPr>
            <a:xfrm>
              <a:off x="1125164" y="3054267"/>
              <a:ext cx="33800" cy="13993"/>
            </a:xfrm>
            <a:custGeom>
              <a:avLst/>
              <a:gdLst/>
              <a:ahLst/>
              <a:cxnLst/>
              <a:rect l="l" t="t" r="r" b="b"/>
              <a:pathLst>
                <a:path w="1029" h="426" extrusionOk="0">
                  <a:moveTo>
                    <a:pt x="357" y="1"/>
                  </a:moveTo>
                  <a:lnTo>
                    <a:pt x="179" y="1"/>
                  </a:lnTo>
                  <a:cubicBezTo>
                    <a:pt x="34" y="1"/>
                    <a:pt x="0" y="213"/>
                    <a:pt x="145" y="247"/>
                  </a:cubicBezTo>
                  <a:cubicBezTo>
                    <a:pt x="281" y="281"/>
                    <a:pt x="425" y="315"/>
                    <a:pt x="570" y="349"/>
                  </a:cubicBezTo>
                  <a:cubicBezTo>
                    <a:pt x="638" y="391"/>
                    <a:pt x="748" y="425"/>
                    <a:pt x="816" y="425"/>
                  </a:cubicBezTo>
                  <a:cubicBezTo>
                    <a:pt x="884" y="425"/>
                    <a:pt x="918" y="391"/>
                    <a:pt x="960" y="391"/>
                  </a:cubicBezTo>
                  <a:cubicBezTo>
                    <a:pt x="1028" y="315"/>
                    <a:pt x="1028" y="247"/>
                    <a:pt x="1028" y="179"/>
                  </a:cubicBezTo>
                  <a:cubicBezTo>
                    <a:pt x="960" y="35"/>
                    <a:pt x="782" y="35"/>
                    <a:pt x="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60"/>
            <p:cNvSpPr/>
            <p:nvPr/>
          </p:nvSpPr>
          <p:spPr>
            <a:xfrm>
              <a:off x="1133244" y="3084421"/>
              <a:ext cx="38563" cy="13960"/>
            </a:xfrm>
            <a:custGeom>
              <a:avLst/>
              <a:gdLst/>
              <a:ahLst/>
              <a:cxnLst/>
              <a:rect l="l" t="t" r="r" b="b"/>
              <a:pathLst>
                <a:path w="1174" h="425" extrusionOk="0">
                  <a:moveTo>
                    <a:pt x="290" y="0"/>
                  </a:moveTo>
                  <a:cubicBezTo>
                    <a:pt x="247" y="0"/>
                    <a:pt x="179" y="0"/>
                    <a:pt x="145" y="34"/>
                  </a:cubicBezTo>
                  <a:cubicBezTo>
                    <a:pt x="35" y="34"/>
                    <a:pt x="1" y="144"/>
                    <a:pt x="111" y="212"/>
                  </a:cubicBezTo>
                  <a:cubicBezTo>
                    <a:pt x="324" y="357"/>
                    <a:pt x="604" y="425"/>
                    <a:pt x="884" y="425"/>
                  </a:cubicBezTo>
                  <a:lnTo>
                    <a:pt x="961" y="425"/>
                  </a:lnTo>
                  <a:cubicBezTo>
                    <a:pt x="1173" y="425"/>
                    <a:pt x="1173" y="68"/>
                    <a:pt x="961" y="68"/>
                  </a:cubicBezTo>
                  <a:cubicBezTo>
                    <a:pt x="816" y="34"/>
                    <a:pt x="672" y="34"/>
                    <a:pt x="536" y="34"/>
                  </a:cubicBezTo>
                  <a:cubicBezTo>
                    <a:pt x="460" y="34"/>
                    <a:pt x="358" y="0"/>
                    <a:pt x="2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60"/>
            <p:cNvSpPr/>
            <p:nvPr/>
          </p:nvSpPr>
          <p:spPr>
            <a:xfrm>
              <a:off x="1221702" y="3076307"/>
              <a:ext cx="36034" cy="11759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782" y="1"/>
                  </a:moveTo>
                  <a:lnTo>
                    <a:pt x="570" y="1"/>
                  </a:lnTo>
                  <a:cubicBezTo>
                    <a:pt x="391" y="1"/>
                    <a:pt x="247" y="35"/>
                    <a:pt x="103" y="69"/>
                  </a:cubicBezTo>
                  <a:cubicBezTo>
                    <a:pt x="1" y="103"/>
                    <a:pt x="1" y="247"/>
                    <a:pt x="103" y="281"/>
                  </a:cubicBezTo>
                  <a:cubicBezTo>
                    <a:pt x="247" y="315"/>
                    <a:pt x="391" y="315"/>
                    <a:pt x="570" y="357"/>
                  </a:cubicBezTo>
                  <a:lnTo>
                    <a:pt x="782" y="357"/>
                  </a:lnTo>
                  <a:cubicBezTo>
                    <a:pt x="850" y="357"/>
                    <a:pt x="918" y="357"/>
                    <a:pt x="995" y="315"/>
                  </a:cubicBezTo>
                  <a:cubicBezTo>
                    <a:pt x="1096" y="247"/>
                    <a:pt x="1096" y="103"/>
                    <a:pt x="995" y="35"/>
                  </a:cubicBezTo>
                  <a:cubicBezTo>
                    <a:pt x="918" y="1"/>
                    <a:pt x="850" y="1"/>
                    <a:pt x="7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60"/>
            <p:cNvSpPr/>
            <p:nvPr/>
          </p:nvSpPr>
          <p:spPr>
            <a:xfrm>
              <a:off x="1199662" y="3036693"/>
              <a:ext cx="38267" cy="11759"/>
            </a:xfrm>
            <a:custGeom>
              <a:avLst/>
              <a:gdLst/>
              <a:ahLst/>
              <a:cxnLst/>
              <a:rect l="l" t="t" r="r" b="b"/>
              <a:pathLst>
                <a:path w="1165" h="358" extrusionOk="0">
                  <a:moveTo>
                    <a:pt x="816" y="0"/>
                  </a:moveTo>
                  <a:lnTo>
                    <a:pt x="561" y="0"/>
                  </a:lnTo>
                  <a:cubicBezTo>
                    <a:pt x="425" y="0"/>
                    <a:pt x="247" y="34"/>
                    <a:pt x="69" y="77"/>
                  </a:cubicBezTo>
                  <a:cubicBezTo>
                    <a:pt x="1" y="111"/>
                    <a:pt x="1" y="213"/>
                    <a:pt x="69" y="247"/>
                  </a:cubicBezTo>
                  <a:cubicBezTo>
                    <a:pt x="247" y="323"/>
                    <a:pt x="425" y="323"/>
                    <a:pt x="561" y="323"/>
                  </a:cubicBezTo>
                  <a:cubicBezTo>
                    <a:pt x="672" y="323"/>
                    <a:pt x="740" y="357"/>
                    <a:pt x="816" y="357"/>
                  </a:cubicBezTo>
                  <a:cubicBezTo>
                    <a:pt x="884" y="357"/>
                    <a:pt x="986" y="323"/>
                    <a:pt x="1062" y="289"/>
                  </a:cubicBezTo>
                  <a:cubicBezTo>
                    <a:pt x="1164" y="247"/>
                    <a:pt x="1164" y="77"/>
                    <a:pt x="1062" y="34"/>
                  </a:cubicBezTo>
                  <a:cubicBezTo>
                    <a:pt x="986" y="0"/>
                    <a:pt x="884" y="0"/>
                    <a:pt x="8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60"/>
            <p:cNvSpPr/>
            <p:nvPr/>
          </p:nvSpPr>
          <p:spPr>
            <a:xfrm>
              <a:off x="1207742" y="3004338"/>
              <a:ext cx="32683" cy="11464"/>
            </a:xfrm>
            <a:custGeom>
              <a:avLst/>
              <a:gdLst/>
              <a:ahLst/>
              <a:cxnLst/>
              <a:rect l="l" t="t" r="r" b="b"/>
              <a:pathLst>
                <a:path w="995" h="349" extrusionOk="0">
                  <a:moveTo>
                    <a:pt x="358" y="0"/>
                  </a:moveTo>
                  <a:lnTo>
                    <a:pt x="103" y="0"/>
                  </a:lnTo>
                  <a:cubicBezTo>
                    <a:pt x="35" y="34"/>
                    <a:pt x="1" y="170"/>
                    <a:pt x="69" y="212"/>
                  </a:cubicBezTo>
                  <a:cubicBezTo>
                    <a:pt x="213" y="246"/>
                    <a:pt x="358" y="280"/>
                    <a:pt x="494" y="314"/>
                  </a:cubicBezTo>
                  <a:cubicBezTo>
                    <a:pt x="570" y="314"/>
                    <a:pt x="638" y="348"/>
                    <a:pt x="706" y="348"/>
                  </a:cubicBezTo>
                  <a:cubicBezTo>
                    <a:pt x="782" y="348"/>
                    <a:pt x="850" y="348"/>
                    <a:pt x="884" y="314"/>
                  </a:cubicBezTo>
                  <a:cubicBezTo>
                    <a:pt x="995" y="246"/>
                    <a:pt x="952" y="102"/>
                    <a:pt x="884" y="68"/>
                  </a:cubicBezTo>
                  <a:cubicBezTo>
                    <a:pt x="782" y="0"/>
                    <a:pt x="638" y="0"/>
                    <a:pt x="4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60"/>
            <p:cNvSpPr/>
            <p:nvPr/>
          </p:nvSpPr>
          <p:spPr>
            <a:xfrm>
              <a:off x="1278627" y="3054267"/>
              <a:ext cx="39647" cy="11464"/>
            </a:xfrm>
            <a:custGeom>
              <a:avLst/>
              <a:gdLst/>
              <a:ahLst/>
              <a:cxnLst/>
              <a:rect l="l" t="t" r="r" b="b"/>
              <a:pathLst>
                <a:path w="1207" h="349" extrusionOk="0">
                  <a:moveTo>
                    <a:pt x="918" y="1"/>
                  </a:moveTo>
                  <a:cubicBezTo>
                    <a:pt x="816" y="1"/>
                    <a:pt x="706" y="35"/>
                    <a:pt x="604" y="35"/>
                  </a:cubicBezTo>
                  <a:cubicBezTo>
                    <a:pt x="425" y="69"/>
                    <a:pt x="281" y="136"/>
                    <a:pt x="111" y="136"/>
                  </a:cubicBezTo>
                  <a:cubicBezTo>
                    <a:pt x="1" y="179"/>
                    <a:pt x="35" y="315"/>
                    <a:pt x="145" y="315"/>
                  </a:cubicBezTo>
                  <a:cubicBezTo>
                    <a:pt x="281" y="349"/>
                    <a:pt x="459" y="349"/>
                    <a:pt x="604" y="349"/>
                  </a:cubicBezTo>
                  <a:lnTo>
                    <a:pt x="638" y="349"/>
                  </a:lnTo>
                  <a:cubicBezTo>
                    <a:pt x="816" y="349"/>
                    <a:pt x="961" y="349"/>
                    <a:pt x="1096" y="281"/>
                  </a:cubicBezTo>
                  <a:cubicBezTo>
                    <a:pt x="1207" y="247"/>
                    <a:pt x="1173" y="69"/>
                    <a:pt x="1062" y="35"/>
                  </a:cubicBezTo>
                  <a:cubicBezTo>
                    <a:pt x="1028" y="1"/>
                    <a:pt x="961" y="1"/>
                    <a:pt x="9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60"/>
            <p:cNvSpPr/>
            <p:nvPr/>
          </p:nvSpPr>
          <p:spPr>
            <a:xfrm>
              <a:off x="1276394" y="3020499"/>
              <a:ext cx="22074" cy="8146"/>
            </a:xfrm>
            <a:custGeom>
              <a:avLst/>
              <a:gdLst/>
              <a:ahLst/>
              <a:cxnLst/>
              <a:rect l="l" t="t" r="r" b="b"/>
              <a:pathLst>
                <a:path w="672" h="248" extrusionOk="0">
                  <a:moveTo>
                    <a:pt x="459" y="1"/>
                  </a:moveTo>
                  <a:lnTo>
                    <a:pt x="315" y="1"/>
                  </a:lnTo>
                  <a:cubicBezTo>
                    <a:pt x="247" y="1"/>
                    <a:pt x="137" y="1"/>
                    <a:pt x="69" y="69"/>
                  </a:cubicBezTo>
                  <a:cubicBezTo>
                    <a:pt x="1" y="69"/>
                    <a:pt x="1" y="179"/>
                    <a:pt x="69" y="179"/>
                  </a:cubicBezTo>
                  <a:cubicBezTo>
                    <a:pt x="137" y="247"/>
                    <a:pt x="247" y="247"/>
                    <a:pt x="315" y="247"/>
                  </a:cubicBezTo>
                  <a:lnTo>
                    <a:pt x="459" y="247"/>
                  </a:lnTo>
                  <a:cubicBezTo>
                    <a:pt x="527" y="247"/>
                    <a:pt x="561" y="247"/>
                    <a:pt x="604" y="213"/>
                  </a:cubicBezTo>
                  <a:cubicBezTo>
                    <a:pt x="672" y="179"/>
                    <a:pt x="672" y="69"/>
                    <a:pt x="604" y="35"/>
                  </a:cubicBezTo>
                  <a:cubicBezTo>
                    <a:pt x="561" y="1"/>
                    <a:pt x="527" y="1"/>
                    <a:pt x="4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60"/>
            <p:cNvSpPr/>
            <p:nvPr/>
          </p:nvSpPr>
          <p:spPr>
            <a:xfrm>
              <a:off x="1258820" y="2916997"/>
              <a:ext cx="29037" cy="11727"/>
            </a:xfrm>
            <a:custGeom>
              <a:avLst/>
              <a:gdLst/>
              <a:ahLst/>
              <a:cxnLst/>
              <a:rect l="l" t="t" r="r" b="b"/>
              <a:pathLst>
                <a:path w="884" h="357" extrusionOk="0">
                  <a:moveTo>
                    <a:pt x="213" y="0"/>
                  </a:moveTo>
                  <a:lnTo>
                    <a:pt x="77" y="0"/>
                  </a:lnTo>
                  <a:cubicBezTo>
                    <a:pt x="34" y="0"/>
                    <a:pt x="0" y="34"/>
                    <a:pt x="34" y="68"/>
                  </a:cubicBezTo>
                  <a:cubicBezTo>
                    <a:pt x="145" y="145"/>
                    <a:pt x="247" y="212"/>
                    <a:pt x="357" y="246"/>
                  </a:cubicBezTo>
                  <a:cubicBezTo>
                    <a:pt x="459" y="280"/>
                    <a:pt x="604" y="357"/>
                    <a:pt x="714" y="357"/>
                  </a:cubicBezTo>
                  <a:lnTo>
                    <a:pt x="782" y="357"/>
                  </a:lnTo>
                  <a:cubicBezTo>
                    <a:pt x="884" y="323"/>
                    <a:pt x="884" y="212"/>
                    <a:pt x="850" y="145"/>
                  </a:cubicBezTo>
                  <a:cubicBezTo>
                    <a:pt x="748" y="34"/>
                    <a:pt x="604" y="34"/>
                    <a:pt x="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60"/>
            <p:cNvSpPr/>
            <p:nvPr/>
          </p:nvSpPr>
          <p:spPr>
            <a:xfrm>
              <a:off x="1226465" y="3125152"/>
              <a:ext cx="27920" cy="17311"/>
            </a:xfrm>
            <a:custGeom>
              <a:avLst/>
              <a:gdLst/>
              <a:ahLst/>
              <a:cxnLst/>
              <a:rect l="l" t="t" r="r" b="b"/>
              <a:pathLst>
                <a:path w="850" h="527" extrusionOk="0">
                  <a:moveTo>
                    <a:pt x="671" y="0"/>
                  </a:moveTo>
                  <a:cubicBezTo>
                    <a:pt x="561" y="0"/>
                    <a:pt x="459" y="68"/>
                    <a:pt x="382" y="102"/>
                  </a:cubicBezTo>
                  <a:cubicBezTo>
                    <a:pt x="246" y="179"/>
                    <a:pt x="68" y="213"/>
                    <a:pt x="0" y="391"/>
                  </a:cubicBezTo>
                  <a:cubicBezTo>
                    <a:pt x="0" y="459"/>
                    <a:pt x="34" y="527"/>
                    <a:pt x="102" y="527"/>
                  </a:cubicBezTo>
                  <a:lnTo>
                    <a:pt x="170" y="527"/>
                  </a:lnTo>
                  <a:cubicBezTo>
                    <a:pt x="314" y="527"/>
                    <a:pt x="459" y="425"/>
                    <a:pt x="561" y="315"/>
                  </a:cubicBezTo>
                  <a:cubicBezTo>
                    <a:pt x="637" y="281"/>
                    <a:pt x="850" y="102"/>
                    <a:pt x="739" y="34"/>
                  </a:cubicBezTo>
                  <a:cubicBezTo>
                    <a:pt x="705" y="0"/>
                    <a:pt x="671" y="0"/>
                    <a:pt x="6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60"/>
            <p:cNvSpPr/>
            <p:nvPr/>
          </p:nvSpPr>
          <p:spPr>
            <a:xfrm>
              <a:off x="1172891" y="3120389"/>
              <a:ext cx="24307" cy="17639"/>
            </a:xfrm>
            <a:custGeom>
              <a:avLst/>
              <a:gdLst/>
              <a:ahLst/>
              <a:cxnLst/>
              <a:rect l="l" t="t" r="r" b="b"/>
              <a:pathLst>
                <a:path w="740" h="537" extrusionOk="0">
                  <a:moveTo>
                    <a:pt x="603" y="1"/>
                  </a:moveTo>
                  <a:cubicBezTo>
                    <a:pt x="569" y="1"/>
                    <a:pt x="569" y="1"/>
                    <a:pt x="569" y="35"/>
                  </a:cubicBezTo>
                  <a:cubicBezTo>
                    <a:pt x="459" y="77"/>
                    <a:pt x="357" y="111"/>
                    <a:pt x="246" y="145"/>
                  </a:cubicBezTo>
                  <a:cubicBezTo>
                    <a:pt x="178" y="179"/>
                    <a:pt x="34" y="213"/>
                    <a:pt x="0" y="358"/>
                  </a:cubicBezTo>
                  <a:cubicBezTo>
                    <a:pt x="0" y="426"/>
                    <a:pt x="34" y="502"/>
                    <a:pt x="102" y="536"/>
                  </a:cubicBezTo>
                  <a:lnTo>
                    <a:pt x="178" y="536"/>
                  </a:lnTo>
                  <a:cubicBezTo>
                    <a:pt x="280" y="536"/>
                    <a:pt x="357" y="460"/>
                    <a:pt x="425" y="392"/>
                  </a:cubicBezTo>
                  <a:cubicBezTo>
                    <a:pt x="493" y="358"/>
                    <a:pt x="569" y="290"/>
                    <a:pt x="671" y="213"/>
                  </a:cubicBezTo>
                  <a:cubicBezTo>
                    <a:pt x="739" y="145"/>
                    <a:pt x="671" y="1"/>
                    <a:pt x="6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60"/>
            <p:cNvSpPr/>
            <p:nvPr/>
          </p:nvSpPr>
          <p:spPr>
            <a:xfrm>
              <a:off x="1095010" y="3128502"/>
              <a:ext cx="32420" cy="17606"/>
            </a:xfrm>
            <a:custGeom>
              <a:avLst/>
              <a:gdLst/>
              <a:ahLst/>
              <a:cxnLst/>
              <a:rect l="l" t="t" r="r" b="b"/>
              <a:pathLst>
                <a:path w="987" h="536" extrusionOk="0">
                  <a:moveTo>
                    <a:pt x="850" y="0"/>
                  </a:moveTo>
                  <a:cubicBezTo>
                    <a:pt x="706" y="0"/>
                    <a:pt x="604" y="43"/>
                    <a:pt x="460" y="77"/>
                  </a:cubicBezTo>
                  <a:cubicBezTo>
                    <a:pt x="349" y="111"/>
                    <a:pt x="213" y="179"/>
                    <a:pt x="103" y="255"/>
                  </a:cubicBezTo>
                  <a:cubicBezTo>
                    <a:pt x="1" y="357"/>
                    <a:pt x="103" y="535"/>
                    <a:pt x="247" y="535"/>
                  </a:cubicBezTo>
                  <a:lnTo>
                    <a:pt x="281" y="535"/>
                  </a:lnTo>
                  <a:cubicBezTo>
                    <a:pt x="392" y="501"/>
                    <a:pt x="494" y="425"/>
                    <a:pt x="604" y="357"/>
                  </a:cubicBezTo>
                  <a:cubicBezTo>
                    <a:pt x="706" y="289"/>
                    <a:pt x="816" y="255"/>
                    <a:pt x="918" y="179"/>
                  </a:cubicBezTo>
                  <a:cubicBezTo>
                    <a:pt x="986" y="145"/>
                    <a:pt x="952" y="0"/>
                    <a:pt x="8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60"/>
            <p:cNvSpPr/>
            <p:nvPr/>
          </p:nvSpPr>
          <p:spPr>
            <a:xfrm>
              <a:off x="1071589" y="3173963"/>
              <a:ext cx="30450" cy="20957"/>
            </a:xfrm>
            <a:custGeom>
              <a:avLst/>
              <a:gdLst/>
              <a:ahLst/>
              <a:cxnLst/>
              <a:rect l="l" t="t" r="r" b="b"/>
              <a:pathLst>
                <a:path w="927" h="638" extrusionOk="0">
                  <a:moveTo>
                    <a:pt x="816" y="1"/>
                  </a:moveTo>
                  <a:lnTo>
                    <a:pt x="816" y="1"/>
                  </a:lnTo>
                  <a:cubicBezTo>
                    <a:pt x="638" y="1"/>
                    <a:pt x="502" y="35"/>
                    <a:pt x="357" y="145"/>
                  </a:cubicBezTo>
                  <a:cubicBezTo>
                    <a:pt x="179" y="213"/>
                    <a:pt x="0" y="281"/>
                    <a:pt x="0" y="460"/>
                  </a:cubicBezTo>
                  <a:cubicBezTo>
                    <a:pt x="0" y="570"/>
                    <a:pt x="77" y="638"/>
                    <a:pt x="145" y="638"/>
                  </a:cubicBezTo>
                  <a:lnTo>
                    <a:pt x="179" y="638"/>
                  </a:lnTo>
                  <a:cubicBezTo>
                    <a:pt x="323" y="638"/>
                    <a:pt x="391" y="494"/>
                    <a:pt x="502" y="426"/>
                  </a:cubicBezTo>
                  <a:cubicBezTo>
                    <a:pt x="638" y="315"/>
                    <a:pt x="748" y="247"/>
                    <a:pt x="850" y="179"/>
                  </a:cubicBezTo>
                  <a:cubicBezTo>
                    <a:pt x="926" y="103"/>
                    <a:pt x="926" y="1"/>
                    <a:pt x="8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60"/>
            <p:cNvSpPr/>
            <p:nvPr/>
          </p:nvSpPr>
          <p:spPr>
            <a:xfrm>
              <a:off x="1135773" y="3161152"/>
              <a:ext cx="29037" cy="19840"/>
            </a:xfrm>
            <a:custGeom>
              <a:avLst/>
              <a:gdLst/>
              <a:ahLst/>
              <a:cxnLst/>
              <a:rect l="l" t="t" r="r" b="b"/>
              <a:pathLst>
                <a:path w="884" h="604" extrusionOk="0">
                  <a:moveTo>
                    <a:pt x="739" y="0"/>
                  </a:moveTo>
                  <a:cubicBezTo>
                    <a:pt x="595" y="0"/>
                    <a:pt x="493" y="68"/>
                    <a:pt x="383" y="111"/>
                  </a:cubicBezTo>
                  <a:cubicBezTo>
                    <a:pt x="247" y="178"/>
                    <a:pt x="136" y="246"/>
                    <a:pt x="34" y="357"/>
                  </a:cubicBezTo>
                  <a:cubicBezTo>
                    <a:pt x="0" y="459"/>
                    <a:pt x="68" y="603"/>
                    <a:pt x="170" y="603"/>
                  </a:cubicBezTo>
                  <a:lnTo>
                    <a:pt x="170" y="603"/>
                  </a:lnTo>
                  <a:cubicBezTo>
                    <a:pt x="315" y="603"/>
                    <a:pt x="459" y="493"/>
                    <a:pt x="561" y="425"/>
                  </a:cubicBezTo>
                  <a:cubicBezTo>
                    <a:pt x="671" y="357"/>
                    <a:pt x="773" y="280"/>
                    <a:pt x="850" y="145"/>
                  </a:cubicBezTo>
                  <a:cubicBezTo>
                    <a:pt x="884" y="68"/>
                    <a:pt x="850" y="0"/>
                    <a:pt x="7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60"/>
            <p:cNvSpPr/>
            <p:nvPr/>
          </p:nvSpPr>
          <p:spPr>
            <a:xfrm>
              <a:off x="1084433" y="3226158"/>
              <a:ext cx="34917" cy="24570"/>
            </a:xfrm>
            <a:custGeom>
              <a:avLst/>
              <a:gdLst/>
              <a:ahLst/>
              <a:cxnLst/>
              <a:rect l="l" t="t" r="r" b="b"/>
              <a:pathLst>
                <a:path w="1063" h="748" extrusionOk="0">
                  <a:moveTo>
                    <a:pt x="926" y="0"/>
                  </a:moveTo>
                  <a:lnTo>
                    <a:pt x="884" y="0"/>
                  </a:lnTo>
                  <a:cubicBezTo>
                    <a:pt x="748" y="43"/>
                    <a:pt x="603" y="111"/>
                    <a:pt x="501" y="213"/>
                  </a:cubicBezTo>
                  <a:cubicBezTo>
                    <a:pt x="357" y="289"/>
                    <a:pt x="213" y="357"/>
                    <a:pt x="111" y="425"/>
                  </a:cubicBezTo>
                  <a:cubicBezTo>
                    <a:pt x="0" y="536"/>
                    <a:pt x="111" y="748"/>
                    <a:pt x="213" y="748"/>
                  </a:cubicBezTo>
                  <a:cubicBezTo>
                    <a:pt x="247" y="748"/>
                    <a:pt x="247" y="748"/>
                    <a:pt x="289" y="714"/>
                  </a:cubicBezTo>
                  <a:cubicBezTo>
                    <a:pt x="535" y="604"/>
                    <a:pt x="816" y="425"/>
                    <a:pt x="994" y="179"/>
                  </a:cubicBezTo>
                  <a:cubicBezTo>
                    <a:pt x="1062" y="111"/>
                    <a:pt x="1028" y="0"/>
                    <a:pt x="9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60"/>
            <p:cNvSpPr/>
            <p:nvPr/>
          </p:nvSpPr>
          <p:spPr>
            <a:xfrm>
              <a:off x="1143854" y="3245965"/>
              <a:ext cx="27953" cy="22074"/>
            </a:xfrm>
            <a:custGeom>
              <a:avLst/>
              <a:gdLst/>
              <a:ahLst/>
              <a:cxnLst/>
              <a:rect l="l" t="t" r="r" b="b"/>
              <a:pathLst>
                <a:path w="851" h="672" extrusionOk="0">
                  <a:moveTo>
                    <a:pt x="774" y="1"/>
                  </a:moveTo>
                  <a:cubicBezTo>
                    <a:pt x="740" y="1"/>
                    <a:pt x="740" y="1"/>
                    <a:pt x="706" y="35"/>
                  </a:cubicBezTo>
                  <a:cubicBezTo>
                    <a:pt x="561" y="111"/>
                    <a:pt x="425" y="213"/>
                    <a:pt x="247" y="289"/>
                  </a:cubicBezTo>
                  <a:cubicBezTo>
                    <a:pt x="179" y="323"/>
                    <a:pt x="69" y="357"/>
                    <a:pt x="35" y="425"/>
                  </a:cubicBezTo>
                  <a:cubicBezTo>
                    <a:pt x="1" y="502"/>
                    <a:pt x="1" y="570"/>
                    <a:pt x="35" y="604"/>
                  </a:cubicBezTo>
                  <a:cubicBezTo>
                    <a:pt x="69" y="638"/>
                    <a:pt x="137" y="672"/>
                    <a:pt x="179" y="672"/>
                  </a:cubicBezTo>
                  <a:cubicBezTo>
                    <a:pt x="281" y="672"/>
                    <a:pt x="425" y="570"/>
                    <a:pt x="527" y="502"/>
                  </a:cubicBezTo>
                  <a:cubicBezTo>
                    <a:pt x="672" y="391"/>
                    <a:pt x="774" y="289"/>
                    <a:pt x="850" y="111"/>
                  </a:cubicBezTo>
                  <a:cubicBezTo>
                    <a:pt x="850" y="77"/>
                    <a:pt x="816" y="1"/>
                    <a:pt x="7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60"/>
            <p:cNvSpPr/>
            <p:nvPr/>
          </p:nvSpPr>
          <p:spPr>
            <a:xfrm>
              <a:off x="1201895" y="3256574"/>
              <a:ext cx="26836" cy="17343"/>
            </a:xfrm>
            <a:custGeom>
              <a:avLst/>
              <a:gdLst/>
              <a:ahLst/>
              <a:cxnLst/>
              <a:rect l="l" t="t" r="r" b="b"/>
              <a:pathLst>
                <a:path w="817" h="528" extrusionOk="0">
                  <a:moveTo>
                    <a:pt x="672" y="0"/>
                  </a:moveTo>
                  <a:lnTo>
                    <a:pt x="638" y="0"/>
                  </a:lnTo>
                  <a:cubicBezTo>
                    <a:pt x="493" y="68"/>
                    <a:pt x="391" y="102"/>
                    <a:pt x="247" y="179"/>
                  </a:cubicBezTo>
                  <a:cubicBezTo>
                    <a:pt x="145" y="213"/>
                    <a:pt x="34" y="315"/>
                    <a:pt x="1" y="425"/>
                  </a:cubicBezTo>
                  <a:cubicBezTo>
                    <a:pt x="1" y="459"/>
                    <a:pt x="1" y="493"/>
                    <a:pt x="68" y="527"/>
                  </a:cubicBezTo>
                  <a:lnTo>
                    <a:pt x="145" y="527"/>
                  </a:lnTo>
                  <a:cubicBezTo>
                    <a:pt x="247" y="527"/>
                    <a:pt x="323" y="493"/>
                    <a:pt x="391" y="425"/>
                  </a:cubicBezTo>
                  <a:cubicBezTo>
                    <a:pt x="536" y="349"/>
                    <a:pt x="604" y="247"/>
                    <a:pt x="748" y="179"/>
                  </a:cubicBezTo>
                  <a:cubicBezTo>
                    <a:pt x="816" y="102"/>
                    <a:pt x="782" y="0"/>
                    <a:pt x="6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60"/>
            <p:cNvSpPr/>
            <p:nvPr/>
          </p:nvSpPr>
          <p:spPr>
            <a:xfrm>
              <a:off x="1271663" y="3221690"/>
              <a:ext cx="19840" cy="16227"/>
            </a:xfrm>
            <a:custGeom>
              <a:avLst/>
              <a:gdLst/>
              <a:ahLst/>
              <a:cxnLst/>
              <a:rect l="l" t="t" r="r" b="b"/>
              <a:pathLst>
                <a:path w="604" h="494" extrusionOk="0">
                  <a:moveTo>
                    <a:pt x="459" y="0"/>
                  </a:moveTo>
                  <a:lnTo>
                    <a:pt x="391" y="0"/>
                  </a:lnTo>
                  <a:cubicBezTo>
                    <a:pt x="357" y="68"/>
                    <a:pt x="323" y="102"/>
                    <a:pt x="247" y="136"/>
                  </a:cubicBezTo>
                  <a:cubicBezTo>
                    <a:pt x="247" y="136"/>
                    <a:pt x="213" y="136"/>
                    <a:pt x="179" y="179"/>
                  </a:cubicBezTo>
                  <a:cubicBezTo>
                    <a:pt x="145" y="179"/>
                    <a:pt x="111" y="213"/>
                    <a:pt x="68" y="247"/>
                  </a:cubicBezTo>
                  <a:cubicBezTo>
                    <a:pt x="0" y="315"/>
                    <a:pt x="68" y="493"/>
                    <a:pt x="179" y="493"/>
                  </a:cubicBezTo>
                  <a:lnTo>
                    <a:pt x="179" y="493"/>
                  </a:lnTo>
                  <a:cubicBezTo>
                    <a:pt x="247" y="459"/>
                    <a:pt x="281" y="493"/>
                    <a:pt x="357" y="459"/>
                  </a:cubicBezTo>
                  <a:lnTo>
                    <a:pt x="459" y="349"/>
                  </a:lnTo>
                  <a:cubicBezTo>
                    <a:pt x="535" y="281"/>
                    <a:pt x="569" y="213"/>
                    <a:pt x="569" y="102"/>
                  </a:cubicBezTo>
                  <a:cubicBezTo>
                    <a:pt x="603" y="34"/>
                    <a:pt x="535" y="0"/>
                    <a:pt x="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60"/>
            <p:cNvSpPr/>
            <p:nvPr/>
          </p:nvSpPr>
          <p:spPr>
            <a:xfrm>
              <a:off x="1236779" y="3218077"/>
              <a:ext cx="22074" cy="12843"/>
            </a:xfrm>
            <a:custGeom>
              <a:avLst/>
              <a:gdLst/>
              <a:ahLst/>
              <a:cxnLst/>
              <a:rect l="l" t="t" r="r" b="b"/>
              <a:pathLst>
                <a:path w="672" h="391" extrusionOk="0">
                  <a:moveTo>
                    <a:pt x="570" y="0"/>
                  </a:moveTo>
                  <a:lnTo>
                    <a:pt x="536" y="0"/>
                  </a:lnTo>
                  <a:cubicBezTo>
                    <a:pt x="459" y="34"/>
                    <a:pt x="357" y="77"/>
                    <a:pt x="247" y="110"/>
                  </a:cubicBezTo>
                  <a:cubicBezTo>
                    <a:pt x="179" y="178"/>
                    <a:pt x="111" y="246"/>
                    <a:pt x="34" y="289"/>
                  </a:cubicBezTo>
                  <a:cubicBezTo>
                    <a:pt x="0" y="323"/>
                    <a:pt x="34" y="391"/>
                    <a:pt x="68" y="391"/>
                  </a:cubicBezTo>
                  <a:lnTo>
                    <a:pt x="68" y="391"/>
                  </a:lnTo>
                  <a:cubicBezTo>
                    <a:pt x="179" y="391"/>
                    <a:pt x="281" y="357"/>
                    <a:pt x="391" y="323"/>
                  </a:cubicBezTo>
                  <a:cubicBezTo>
                    <a:pt x="459" y="246"/>
                    <a:pt x="536" y="178"/>
                    <a:pt x="604" y="77"/>
                  </a:cubicBezTo>
                  <a:cubicBezTo>
                    <a:pt x="671" y="34"/>
                    <a:pt x="637" y="0"/>
                    <a:pt x="5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60"/>
            <p:cNvSpPr/>
            <p:nvPr/>
          </p:nvSpPr>
          <p:spPr>
            <a:xfrm>
              <a:off x="1314628" y="3183193"/>
              <a:ext cx="25687" cy="22074"/>
            </a:xfrm>
            <a:custGeom>
              <a:avLst/>
              <a:gdLst/>
              <a:ahLst/>
              <a:cxnLst/>
              <a:rect l="l" t="t" r="r" b="b"/>
              <a:pathLst>
                <a:path w="782" h="672" extrusionOk="0">
                  <a:moveTo>
                    <a:pt x="672" y="0"/>
                  </a:moveTo>
                  <a:lnTo>
                    <a:pt x="672" y="0"/>
                  </a:lnTo>
                  <a:cubicBezTo>
                    <a:pt x="536" y="34"/>
                    <a:pt x="425" y="179"/>
                    <a:pt x="323" y="247"/>
                  </a:cubicBezTo>
                  <a:cubicBezTo>
                    <a:pt x="213" y="323"/>
                    <a:pt x="0" y="501"/>
                    <a:pt x="145" y="637"/>
                  </a:cubicBezTo>
                  <a:cubicBezTo>
                    <a:pt x="179" y="637"/>
                    <a:pt x="213" y="671"/>
                    <a:pt x="247" y="671"/>
                  </a:cubicBezTo>
                  <a:cubicBezTo>
                    <a:pt x="357" y="671"/>
                    <a:pt x="459" y="535"/>
                    <a:pt x="536" y="459"/>
                  </a:cubicBezTo>
                  <a:cubicBezTo>
                    <a:pt x="638" y="357"/>
                    <a:pt x="782" y="247"/>
                    <a:pt x="782" y="77"/>
                  </a:cubicBezTo>
                  <a:cubicBezTo>
                    <a:pt x="782" y="34"/>
                    <a:pt x="748" y="0"/>
                    <a:pt x="6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60"/>
            <p:cNvSpPr/>
            <p:nvPr/>
          </p:nvSpPr>
          <p:spPr>
            <a:xfrm>
              <a:off x="1322709" y="3049537"/>
              <a:ext cx="575685" cy="527958"/>
            </a:xfrm>
            <a:custGeom>
              <a:avLst/>
              <a:gdLst/>
              <a:ahLst/>
              <a:cxnLst/>
              <a:rect l="l" t="t" r="r" b="b"/>
              <a:pathLst>
                <a:path w="17526" h="16073" extrusionOk="0">
                  <a:moveTo>
                    <a:pt x="5522" y="0"/>
                  </a:moveTo>
                  <a:cubicBezTo>
                    <a:pt x="5522" y="0"/>
                    <a:pt x="1" y="10942"/>
                    <a:pt x="4715" y="14866"/>
                  </a:cubicBezTo>
                  <a:cubicBezTo>
                    <a:pt x="5777" y="15750"/>
                    <a:pt x="6695" y="16072"/>
                    <a:pt x="7476" y="16072"/>
                  </a:cubicBezTo>
                  <a:cubicBezTo>
                    <a:pt x="10237" y="16072"/>
                    <a:pt x="11333" y="11647"/>
                    <a:pt x="11333" y="11647"/>
                  </a:cubicBezTo>
                  <a:cubicBezTo>
                    <a:pt x="12106" y="12284"/>
                    <a:pt x="12921" y="12564"/>
                    <a:pt x="13635" y="12564"/>
                  </a:cubicBezTo>
                  <a:cubicBezTo>
                    <a:pt x="15929" y="12564"/>
                    <a:pt x="17526" y="9803"/>
                    <a:pt x="15759" y="6550"/>
                  </a:cubicBezTo>
                  <a:cubicBezTo>
                    <a:pt x="13423" y="2234"/>
                    <a:pt x="5735" y="68"/>
                    <a:pt x="5522" y="0"/>
                  </a:cubicBezTo>
                  <a:close/>
                </a:path>
              </a:pathLst>
            </a:custGeom>
            <a:solidFill>
              <a:srgbClr val="F978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60"/>
            <p:cNvSpPr/>
            <p:nvPr/>
          </p:nvSpPr>
          <p:spPr>
            <a:xfrm>
              <a:off x="1497129" y="3075191"/>
              <a:ext cx="291883" cy="326800"/>
            </a:xfrm>
            <a:custGeom>
              <a:avLst/>
              <a:gdLst/>
              <a:ahLst/>
              <a:cxnLst/>
              <a:rect l="l" t="t" r="r" b="b"/>
              <a:pathLst>
                <a:path w="8886" h="9949" extrusionOk="0">
                  <a:moveTo>
                    <a:pt x="2056" y="1"/>
                  </a:moveTo>
                  <a:lnTo>
                    <a:pt x="0" y="1063"/>
                  </a:lnTo>
                  <a:cubicBezTo>
                    <a:pt x="0" y="1063"/>
                    <a:pt x="111" y="9625"/>
                    <a:pt x="1742" y="9948"/>
                  </a:cubicBezTo>
                  <a:lnTo>
                    <a:pt x="1809" y="9948"/>
                  </a:lnTo>
                  <a:cubicBezTo>
                    <a:pt x="3262" y="9948"/>
                    <a:pt x="680" y="1377"/>
                    <a:pt x="680" y="1377"/>
                  </a:cubicBezTo>
                  <a:lnTo>
                    <a:pt x="1954" y="1063"/>
                  </a:lnTo>
                  <a:cubicBezTo>
                    <a:pt x="1954" y="1063"/>
                    <a:pt x="5632" y="7612"/>
                    <a:pt x="7221" y="7612"/>
                  </a:cubicBezTo>
                  <a:lnTo>
                    <a:pt x="7399" y="7612"/>
                  </a:lnTo>
                  <a:cubicBezTo>
                    <a:pt x="8886" y="7043"/>
                    <a:pt x="2056" y="1"/>
                    <a:pt x="2056" y="1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60"/>
            <p:cNvSpPr/>
            <p:nvPr/>
          </p:nvSpPr>
          <p:spPr>
            <a:xfrm>
              <a:off x="1444934" y="3237884"/>
              <a:ext cx="13993" cy="23190"/>
            </a:xfrm>
            <a:custGeom>
              <a:avLst/>
              <a:gdLst/>
              <a:ahLst/>
              <a:cxnLst/>
              <a:rect l="l" t="t" r="r" b="b"/>
              <a:pathLst>
                <a:path w="426" h="706" extrusionOk="0">
                  <a:moveTo>
                    <a:pt x="247" y="0"/>
                  </a:moveTo>
                  <a:lnTo>
                    <a:pt x="213" y="34"/>
                  </a:lnTo>
                  <a:cubicBezTo>
                    <a:pt x="213" y="145"/>
                    <a:pt x="145" y="247"/>
                    <a:pt x="102" y="323"/>
                  </a:cubicBezTo>
                  <a:cubicBezTo>
                    <a:pt x="102" y="357"/>
                    <a:pt x="68" y="391"/>
                    <a:pt x="35" y="425"/>
                  </a:cubicBezTo>
                  <a:cubicBezTo>
                    <a:pt x="1" y="493"/>
                    <a:pt x="1" y="535"/>
                    <a:pt x="35" y="603"/>
                  </a:cubicBezTo>
                  <a:cubicBezTo>
                    <a:pt x="35" y="671"/>
                    <a:pt x="102" y="705"/>
                    <a:pt x="145" y="705"/>
                  </a:cubicBezTo>
                  <a:cubicBezTo>
                    <a:pt x="179" y="705"/>
                    <a:pt x="179" y="705"/>
                    <a:pt x="179" y="671"/>
                  </a:cubicBezTo>
                  <a:cubicBezTo>
                    <a:pt x="315" y="671"/>
                    <a:pt x="391" y="493"/>
                    <a:pt x="391" y="391"/>
                  </a:cubicBezTo>
                  <a:cubicBezTo>
                    <a:pt x="425" y="247"/>
                    <a:pt x="357" y="145"/>
                    <a:pt x="281" y="34"/>
                  </a:cubicBezTo>
                  <a:cubicBezTo>
                    <a:pt x="281" y="0"/>
                    <a:pt x="281" y="0"/>
                    <a:pt x="2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60"/>
            <p:cNvSpPr/>
            <p:nvPr/>
          </p:nvSpPr>
          <p:spPr>
            <a:xfrm>
              <a:off x="1470621" y="3204117"/>
              <a:ext cx="13960" cy="29037"/>
            </a:xfrm>
            <a:custGeom>
              <a:avLst/>
              <a:gdLst/>
              <a:ahLst/>
              <a:cxnLst/>
              <a:rect l="l" t="t" r="r" b="b"/>
              <a:pathLst>
                <a:path w="425" h="884" extrusionOk="0">
                  <a:moveTo>
                    <a:pt x="246" y="0"/>
                  </a:moveTo>
                  <a:cubicBezTo>
                    <a:pt x="212" y="0"/>
                    <a:pt x="170" y="34"/>
                    <a:pt x="170" y="77"/>
                  </a:cubicBezTo>
                  <a:cubicBezTo>
                    <a:pt x="136" y="213"/>
                    <a:pt x="102" y="357"/>
                    <a:pt x="68" y="459"/>
                  </a:cubicBezTo>
                  <a:cubicBezTo>
                    <a:pt x="34" y="569"/>
                    <a:pt x="0" y="671"/>
                    <a:pt x="34" y="816"/>
                  </a:cubicBezTo>
                  <a:cubicBezTo>
                    <a:pt x="34" y="850"/>
                    <a:pt x="68" y="884"/>
                    <a:pt x="136" y="884"/>
                  </a:cubicBezTo>
                  <a:lnTo>
                    <a:pt x="170" y="850"/>
                  </a:lnTo>
                  <a:cubicBezTo>
                    <a:pt x="425" y="748"/>
                    <a:pt x="382" y="289"/>
                    <a:pt x="314" y="77"/>
                  </a:cubicBezTo>
                  <a:cubicBezTo>
                    <a:pt x="314" y="34"/>
                    <a:pt x="280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60"/>
            <p:cNvSpPr/>
            <p:nvPr/>
          </p:nvSpPr>
          <p:spPr>
            <a:xfrm>
              <a:off x="1443817" y="3298422"/>
              <a:ext cx="13993" cy="24307"/>
            </a:xfrm>
            <a:custGeom>
              <a:avLst/>
              <a:gdLst/>
              <a:ahLst/>
              <a:cxnLst/>
              <a:rect l="l" t="t" r="r" b="b"/>
              <a:pathLst>
                <a:path w="426" h="740" extrusionOk="0">
                  <a:moveTo>
                    <a:pt x="213" y="1"/>
                  </a:moveTo>
                  <a:cubicBezTo>
                    <a:pt x="179" y="1"/>
                    <a:pt x="179" y="1"/>
                    <a:pt x="179" y="35"/>
                  </a:cubicBezTo>
                  <a:cubicBezTo>
                    <a:pt x="102" y="213"/>
                    <a:pt x="1" y="493"/>
                    <a:pt x="102" y="672"/>
                  </a:cubicBezTo>
                  <a:cubicBezTo>
                    <a:pt x="136" y="706"/>
                    <a:pt x="179" y="740"/>
                    <a:pt x="213" y="740"/>
                  </a:cubicBezTo>
                  <a:cubicBezTo>
                    <a:pt x="247" y="740"/>
                    <a:pt x="315" y="706"/>
                    <a:pt x="315" y="672"/>
                  </a:cubicBezTo>
                  <a:cubicBezTo>
                    <a:pt x="425" y="493"/>
                    <a:pt x="315" y="213"/>
                    <a:pt x="281" y="35"/>
                  </a:cubicBezTo>
                  <a:cubicBezTo>
                    <a:pt x="247" y="1"/>
                    <a:pt x="247" y="1"/>
                    <a:pt x="2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60"/>
            <p:cNvSpPr/>
            <p:nvPr/>
          </p:nvSpPr>
          <p:spPr>
            <a:xfrm>
              <a:off x="1472854" y="3293692"/>
              <a:ext cx="13960" cy="26804"/>
            </a:xfrm>
            <a:custGeom>
              <a:avLst/>
              <a:gdLst/>
              <a:ahLst/>
              <a:cxnLst/>
              <a:rect l="l" t="t" r="r" b="b"/>
              <a:pathLst>
                <a:path w="425" h="816" extrusionOk="0">
                  <a:moveTo>
                    <a:pt x="178" y="0"/>
                  </a:moveTo>
                  <a:cubicBezTo>
                    <a:pt x="144" y="0"/>
                    <a:pt x="102" y="34"/>
                    <a:pt x="102" y="68"/>
                  </a:cubicBezTo>
                  <a:cubicBezTo>
                    <a:pt x="68" y="179"/>
                    <a:pt x="68" y="280"/>
                    <a:pt x="68" y="391"/>
                  </a:cubicBezTo>
                  <a:cubicBezTo>
                    <a:pt x="34" y="493"/>
                    <a:pt x="0" y="603"/>
                    <a:pt x="34" y="705"/>
                  </a:cubicBezTo>
                  <a:cubicBezTo>
                    <a:pt x="68" y="782"/>
                    <a:pt x="144" y="816"/>
                    <a:pt x="178" y="816"/>
                  </a:cubicBezTo>
                  <a:cubicBezTo>
                    <a:pt x="212" y="816"/>
                    <a:pt x="246" y="816"/>
                    <a:pt x="280" y="782"/>
                  </a:cubicBezTo>
                  <a:cubicBezTo>
                    <a:pt x="425" y="603"/>
                    <a:pt x="391" y="280"/>
                    <a:pt x="314" y="68"/>
                  </a:cubicBezTo>
                  <a:cubicBezTo>
                    <a:pt x="280" y="34"/>
                    <a:pt x="246" y="0"/>
                    <a:pt x="1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60"/>
            <p:cNvSpPr/>
            <p:nvPr/>
          </p:nvSpPr>
          <p:spPr>
            <a:xfrm>
              <a:off x="1450781" y="3378504"/>
              <a:ext cx="10380" cy="25720"/>
            </a:xfrm>
            <a:custGeom>
              <a:avLst/>
              <a:gdLst/>
              <a:ahLst/>
              <a:cxnLst/>
              <a:rect l="l" t="t" r="r" b="b"/>
              <a:pathLst>
                <a:path w="316" h="783" extrusionOk="0">
                  <a:moveTo>
                    <a:pt x="213" y="1"/>
                  </a:moveTo>
                  <a:lnTo>
                    <a:pt x="137" y="1"/>
                  </a:lnTo>
                  <a:cubicBezTo>
                    <a:pt x="137" y="145"/>
                    <a:pt x="103" y="289"/>
                    <a:pt x="69" y="391"/>
                  </a:cubicBezTo>
                  <a:cubicBezTo>
                    <a:pt x="35" y="536"/>
                    <a:pt x="1" y="604"/>
                    <a:pt x="69" y="748"/>
                  </a:cubicBezTo>
                  <a:cubicBezTo>
                    <a:pt x="69" y="782"/>
                    <a:pt x="103" y="782"/>
                    <a:pt x="137" y="782"/>
                  </a:cubicBezTo>
                  <a:cubicBezTo>
                    <a:pt x="179" y="782"/>
                    <a:pt x="213" y="782"/>
                    <a:pt x="213" y="748"/>
                  </a:cubicBezTo>
                  <a:cubicBezTo>
                    <a:pt x="315" y="672"/>
                    <a:pt x="315" y="536"/>
                    <a:pt x="281" y="391"/>
                  </a:cubicBezTo>
                  <a:cubicBezTo>
                    <a:pt x="281" y="289"/>
                    <a:pt x="281" y="145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60"/>
            <p:cNvSpPr/>
            <p:nvPr/>
          </p:nvSpPr>
          <p:spPr>
            <a:xfrm>
              <a:off x="1482052" y="3378504"/>
              <a:ext cx="12876" cy="26836"/>
            </a:xfrm>
            <a:custGeom>
              <a:avLst/>
              <a:gdLst/>
              <a:ahLst/>
              <a:cxnLst/>
              <a:rect l="l" t="t" r="r" b="b"/>
              <a:pathLst>
                <a:path w="392" h="817" extrusionOk="0">
                  <a:moveTo>
                    <a:pt x="179" y="1"/>
                  </a:moveTo>
                  <a:cubicBezTo>
                    <a:pt x="145" y="1"/>
                    <a:pt x="111" y="35"/>
                    <a:pt x="111" y="77"/>
                  </a:cubicBezTo>
                  <a:cubicBezTo>
                    <a:pt x="77" y="179"/>
                    <a:pt x="77" y="289"/>
                    <a:pt x="34" y="425"/>
                  </a:cubicBezTo>
                  <a:cubicBezTo>
                    <a:pt x="34" y="536"/>
                    <a:pt x="0" y="638"/>
                    <a:pt x="77" y="748"/>
                  </a:cubicBezTo>
                  <a:cubicBezTo>
                    <a:pt x="111" y="782"/>
                    <a:pt x="145" y="816"/>
                    <a:pt x="179" y="816"/>
                  </a:cubicBezTo>
                  <a:cubicBezTo>
                    <a:pt x="247" y="816"/>
                    <a:pt x="289" y="782"/>
                    <a:pt x="323" y="748"/>
                  </a:cubicBezTo>
                  <a:cubicBezTo>
                    <a:pt x="391" y="638"/>
                    <a:pt x="357" y="536"/>
                    <a:pt x="323" y="425"/>
                  </a:cubicBezTo>
                  <a:cubicBezTo>
                    <a:pt x="323" y="289"/>
                    <a:pt x="289" y="179"/>
                    <a:pt x="289" y="77"/>
                  </a:cubicBezTo>
                  <a:cubicBezTo>
                    <a:pt x="289" y="35"/>
                    <a:pt x="247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60"/>
            <p:cNvSpPr/>
            <p:nvPr/>
          </p:nvSpPr>
          <p:spPr>
            <a:xfrm>
              <a:off x="1475055" y="3442393"/>
              <a:ext cx="13993" cy="30450"/>
            </a:xfrm>
            <a:custGeom>
              <a:avLst/>
              <a:gdLst/>
              <a:ahLst/>
              <a:cxnLst/>
              <a:rect l="l" t="t" r="r" b="b"/>
              <a:pathLst>
                <a:path w="426" h="927" extrusionOk="0">
                  <a:moveTo>
                    <a:pt x="247" y="1"/>
                  </a:moveTo>
                  <a:cubicBezTo>
                    <a:pt x="213" y="1"/>
                    <a:pt x="179" y="43"/>
                    <a:pt x="179" y="77"/>
                  </a:cubicBezTo>
                  <a:cubicBezTo>
                    <a:pt x="111" y="324"/>
                    <a:pt x="1" y="714"/>
                    <a:pt x="213" y="893"/>
                  </a:cubicBezTo>
                  <a:cubicBezTo>
                    <a:pt x="213" y="927"/>
                    <a:pt x="247" y="927"/>
                    <a:pt x="290" y="927"/>
                  </a:cubicBezTo>
                  <a:cubicBezTo>
                    <a:pt x="324" y="927"/>
                    <a:pt x="358" y="927"/>
                    <a:pt x="392" y="893"/>
                  </a:cubicBezTo>
                  <a:cubicBezTo>
                    <a:pt x="426" y="782"/>
                    <a:pt x="426" y="680"/>
                    <a:pt x="392" y="536"/>
                  </a:cubicBezTo>
                  <a:cubicBezTo>
                    <a:pt x="392" y="392"/>
                    <a:pt x="358" y="256"/>
                    <a:pt x="358" y="111"/>
                  </a:cubicBezTo>
                  <a:cubicBezTo>
                    <a:pt x="324" y="43"/>
                    <a:pt x="290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60"/>
            <p:cNvSpPr/>
            <p:nvPr/>
          </p:nvSpPr>
          <p:spPr>
            <a:xfrm>
              <a:off x="1506589" y="3447156"/>
              <a:ext cx="13993" cy="29037"/>
            </a:xfrm>
            <a:custGeom>
              <a:avLst/>
              <a:gdLst/>
              <a:ahLst/>
              <a:cxnLst/>
              <a:rect l="l" t="t" r="r" b="b"/>
              <a:pathLst>
                <a:path w="426" h="884" extrusionOk="0">
                  <a:moveTo>
                    <a:pt x="103" y="0"/>
                  </a:moveTo>
                  <a:cubicBezTo>
                    <a:pt x="69" y="0"/>
                    <a:pt x="1" y="34"/>
                    <a:pt x="1" y="111"/>
                  </a:cubicBezTo>
                  <a:cubicBezTo>
                    <a:pt x="35" y="247"/>
                    <a:pt x="35" y="425"/>
                    <a:pt x="69" y="569"/>
                  </a:cubicBezTo>
                  <a:cubicBezTo>
                    <a:pt x="69" y="671"/>
                    <a:pt x="103" y="816"/>
                    <a:pt x="213" y="884"/>
                  </a:cubicBezTo>
                  <a:lnTo>
                    <a:pt x="247" y="884"/>
                  </a:lnTo>
                  <a:cubicBezTo>
                    <a:pt x="281" y="884"/>
                    <a:pt x="315" y="850"/>
                    <a:pt x="315" y="850"/>
                  </a:cubicBezTo>
                  <a:cubicBezTo>
                    <a:pt x="426" y="748"/>
                    <a:pt x="392" y="603"/>
                    <a:pt x="349" y="493"/>
                  </a:cubicBezTo>
                  <a:cubicBezTo>
                    <a:pt x="315" y="357"/>
                    <a:pt x="281" y="213"/>
                    <a:pt x="247" y="68"/>
                  </a:cubicBezTo>
                  <a:cubicBezTo>
                    <a:pt x="213" y="34"/>
                    <a:pt x="179" y="0"/>
                    <a:pt x="1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60"/>
            <p:cNvSpPr/>
            <p:nvPr/>
          </p:nvSpPr>
          <p:spPr>
            <a:xfrm>
              <a:off x="1552937" y="3444922"/>
              <a:ext cx="12843" cy="25424"/>
            </a:xfrm>
            <a:custGeom>
              <a:avLst/>
              <a:gdLst/>
              <a:ahLst/>
              <a:cxnLst/>
              <a:rect l="l" t="t" r="r" b="b"/>
              <a:pathLst>
                <a:path w="391" h="774" extrusionOk="0">
                  <a:moveTo>
                    <a:pt x="178" y="0"/>
                  </a:moveTo>
                  <a:cubicBezTo>
                    <a:pt x="110" y="0"/>
                    <a:pt x="43" y="68"/>
                    <a:pt x="43" y="136"/>
                  </a:cubicBezTo>
                  <a:cubicBezTo>
                    <a:pt x="0" y="281"/>
                    <a:pt x="0" y="459"/>
                    <a:pt x="43" y="603"/>
                  </a:cubicBezTo>
                  <a:cubicBezTo>
                    <a:pt x="43" y="705"/>
                    <a:pt x="110" y="773"/>
                    <a:pt x="212" y="773"/>
                  </a:cubicBezTo>
                  <a:cubicBezTo>
                    <a:pt x="289" y="773"/>
                    <a:pt x="391" y="705"/>
                    <a:pt x="391" y="603"/>
                  </a:cubicBezTo>
                  <a:cubicBezTo>
                    <a:pt x="357" y="425"/>
                    <a:pt x="323" y="281"/>
                    <a:pt x="289" y="102"/>
                  </a:cubicBezTo>
                  <a:cubicBezTo>
                    <a:pt x="289" y="34"/>
                    <a:pt x="212" y="0"/>
                    <a:pt x="1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60"/>
            <p:cNvSpPr/>
            <p:nvPr/>
          </p:nvSpPr>
          <p:spPr>
            <a:xfrm>
              <a:off x="1594784" y="3406425"/>
              <a:ext cx="15373" cy="27920"/>
            </a:xfrm>
            <a:custGeom>
              <a:avLst/>
              <a:gdLst/>
              <a:ahLst/>
              <a:cxnLst/>
              <a:rect l="l" t="t" r="r" b="b"/>
              <a:pathLst>
                <a:path w="468" h="850" extrusionOk="0">
                  <a:moveTo>
                    <a:pt x="145" y="0"/>
                  </a:moveTo>
                  <a:cubicBezTo>
                    <a:pt x="77" y="0"/>
                    <a:pt x="43" y="34"/>
                    <a:pt x="43" y="144"/>
                  </a:cubicBezTo>
                  <a:lnTo>
                    <a:pt x="43" y="459"/>
                  </a:lnTo>
                  <a:cubicBezTo>
                    <a:pt x="43" y="569"/>
                    <a:pt x="0" y="671"/>
                    <a:pt x="77" y="782"/>
                  </a:cubicBezTo>
                  <a:cubicBezTo>
                    <a:pt x="77" y="816"/>
                    <a:pt x="145" y="850"/>
                    <a:pt x="179" y="850"/>
                  </a:cubicBezTo>
                  <a:cubicBezTo>
                    <a:pt x="255" y="850"/>
                    <a:pt x="289" y="850"/>
                    <a:pt x="289" y="816"/>
                  </a:cubicBezTo>
                  <a:cubicBezTo>
                    <a:pt x="467" y="637"/>
                    <a:pt x="323" y="289"/>
                    <a:pt x="289" y="111"/>
                  </a:cubicBezTo>
                  <a:cubicBezTo>
                    <a:pt x="255" y="34"/>
                    <a:pt x="213" y="0"/>
                    <a:pt x="1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60"/>
            <p:cNvSpPr/>
            <p:nvPr/>
          </p:nvSpPr>
          <p:spPr>
            <a:xfrm>
              <a:off x="1572744" y="3199650"/>
              <a:ext cx="13960" cy="23190"/>
            </a:xfrm>
            <a:custGeom>
              <a:avLst/>
              <a:gdLst/>
              <a:ahLst/>
              <a:cxnLst/>
              <a:rect l="l" t="t" r="r" b="b"/>
              <a:pathLst>
                <a:path w="425" h="706" extrusionOk="0">
                  <a:moveTo>
                    <a:pt x="145" y="0"/>
                  </a:moveTo>
                  <a:cubicBezTo>
                    <a:pt x="111" y="0"/>
                    <a:pt x="111" y="34"/>
                    <a:pt x="77" y="34"/>
                  </a:cubicBezTo>
                  <a:cubicBezTo>
                    <a:pt x="0" y="102"/>
                    <a:pt x="34" y="247"/>
                    <a:pt x="34" y="349"/>
                  </a:cubicBezTo>
                  <a:cubicBezTo>
                    <a:pt x="34" y="425"/>
                    <a:pt x="77" y="493"/>
                    <a:pt x="77" y="527"/>
                  </a:cubicBezTo>
                  <a:cubicBezTo>
                    <a:pt x="111" y="638"/>
                    <a:pt x="145" y="671"/>
                    <a:pt x="213" y="671"/>
                  </a:cubicBezTo>
                  <a:lnTo>
                    <a:pt x="247" y="705"/>
                  </a:lnTo>
                  <a:cubicBezTo>
                    <a:pt x="323" y="705"/>
                    <a:pt x="357" y="638"/>
                    <a:pt x="391" y="595"/>
                  </a:cubicBezTo>
                  <a:cubicBezTo>
                    <a:pt x="425" y="493"/>
                    <a:pt x="357" y="383"/>
                    <a:pt x="289" y="281"/>
                  </a:cubicBezTo>
                  <a:cubicBezTo>
                    <a:pt x="247" y="213"/>
                    <a:pt x="247" y="102"/>
                    <a:pt x="179" y="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60"/>
            <p:cNvSpPr/>
            <p:nvPr/>
          </p:nvSpPr>
          <p:spPr>
            <a:xfrm>
              <a:off x="1598398" y="3207730"/>
              <a:ext cx="16227" cy="26836"/>
            </a:xfrm>
            <a:custGeom>
              <a:avLst/>
              <a:gdLst/>
              <a:ahLst/>
              <a:cxnLst/>
              <a:rect l="l" t="t" r="r" b="b"/>
              <a:pathLst>
                <a:path w="494" h="817" extrusionOk="0">
                  <a:moveTo>
                    <a:pt x="103" y="1"/>
                  </a:moveTo>
                  <a:cubicBezTo>
                    <a:pt x="69" y="1"/>
                    <a:pt x="1" y="35"/>
                    <a:pt x="35" y="103"/>
                  </a:cubicBezTo>
                  <a:cubicBezTo>
                    <a:pt x="69" y="349"/>
                    <a:pt x="69" y="638"/>
                    <a:pt x="247" y="774"/>
                  </a:cubicBezTo>
                  <a:cubicBezTo>
                    <a:pt x="281" y="816"/>
                    <a:pt x="315" y="816"/>
                    <a:pt x="315" y="816"/>
                  </a:cubicBezTo>
                  <a:cubicBezTo>
                    <a:pt x="391" y="816"/>
                    <a:pt x="459" y="774"/>
                    <a:pt x="493" y="706"/>
                  </a:cubicBezTo>
                  <a:cubicBezTo>
                    <a:pt x="493" y="561"/>
                    <a:pt x="459" y="459"/>
                    <a:pt x="391" y="349"/>
                  </a:cubicBezTo>
                  <a:cubicBezTo>
                    <a:pt x="315" y="247"/>
                    <a:pt x="281" y="137"/>
                    <a:pt x="213" y="35"/>
                  </a:cubicBezTo>
                  <a:cubicBezTo>
                    <a:pt x="179" y="1"/>
                    <a:pt x="145" y="1"/>
                    <a:pt x="1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60"/>
            <p:cNvSpPr/>
            <p:nvPr/>
          </p:nvSpPr>
          <p:spPr>
            <a:xfrm>
              <a:off x="1580824" y="3278615"/>
              <a:ext cx="16489" cy="24307"/>
            </a:xfrm>
            <a:custGeom>
              <a:avLst/>
              <a:gdLst/>
              <a:ahLst/>
              <a:cxnLst/>
              <a:rect l="l" t="t" r="r" b="b"/>
              <a:pathLst>
                <a:path w="502" h="740" extrusionOk="0">
                  <a:moveTo>
                    <a:pt x="111" y="0"/>
                  </a:moveTo>
                  <a:cubicBezTo>
                    <a:pt x="77" y="0"/>
                    <a:pt x="1" y="34"/>
                    <a:pt x="43" y="102"/>
                  </a:cubicBezTo>
                  <a:cubicBezTo>
                    <a:pt x="43" y="179"/>
                    <a:pt x="77" y="281"/>
                    <a:pt x="77" y="357"/>
                  </a:cubicBezTo>
                  <a:cubicBezTo>
                    <a:pt x="111" y="459"/>
                    <a:pt x="145" y="527"/>
                    <a:pt x="179" y="638"/>
                  </a:cubicBezTo>
                  <a:cubicBezTo>
                    <a:pt x="179" y="706"/>
                    <a:pt x="255" y="739"/>
                    <a:pt x="323" y="739"/>
                  </a:cubicBezTo>
                  <a:cubicBezTo>
                    <a:pt x="391" y="739"/>
                    <a:pt x="502" y="638"/>
                    <a:pt x="425" y="493"/>
                  </a:cubicBezTo>
                  <a:cubicBezTo>
                    <a:pt x="391" y="425"/>
                    <a:pt x="357" y="357"/>
                    <a:pt x="323" y="247"/>
                  </a:cubicBezTo>
                  <a:cubicBezTo>
                    <a:pt x="289" y="179"/>
                    <a:pt x="213" y="102"/>
                    <a:pt x="179" y="34"/>
                  </a:cubicBezTo>
                  <a:cubicBezTo>
                    <a:pt x="179" y="0"/>
                    <a:pt x="145" y="0"/>
                    <a:pt x="1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60"/>
            <p:cNvSpPr/>
            <p:nvPr/>
          </p:nvSpPr>
          <p:spPr>
            <a:xfrm>
              <a:off x="1597281" y="3332189"/>
              <a:ext cx="11497" cy="20957"/>
            </a:xfrm>
            <a:custGeom>
              <a:avLst/>
              <a:gdLst/>
              <a:ahLst/>
              <a:cxnLst/>
              <a:rect l="l" t="t" r="r" b="b"/>
              <a:pathLst>
                <a:path w="350" h="638" extrusionOk="0">
                  <a:moveTo>
                    <a:pt x="103" y="0"/>
                  </a:moveTo>
                  <a:lnTo>
                    <a:pt x="103" y="34"/>
                  </a:lnTo>
                  <a:cubicBezTo>
                    <a:pt x="69" y="68"/>
                    <a:pt x="35" y="102"/>
                    <a:pt x="35" y="136"/>
                  </a:cubicBezTo>
                  <a:cubicBezTo>
                    <a:pt x="1" y="213"/>
                    <a:pt x="1" y="247"/>
                    <a:pt x="1" y="315"/>
                  </a:cubicBezTo>
                  <a:cubicBezTo>
                    <a:pt x="1" y="459"/>
                    <a:pt x="1" y="561"/>
                    <a:pt x="137" y="638"/>
                  </a:cubicBezTo>
                  <a:lnTo>
                    <a:pt x="179" y="638"/>
                  </a:lnTo>
                  <a:cubicBezTo>
                    <a:pt x="247" y="638"/>
                    <a:pt x="315" y="595"/>
                    <a:pt x="315" y="527"/>
                  </a:cubicBezTo>
                  <a:cubicBezTo>
                    <a:pt x="349" y="425"/>
                    <a:pt x="281" y="349"/>
                    <a:pt x="247" y="247"/>
                  </a:cubicBezTo>
                  <a:cubicBezTo>
                    <a:pt x="213" y="170"/>
                    <a:pt x="179" y="102"/>
                    <a:pt x="137" y="34"/>
                  </a:cubicBezTo>
                  <a:cubicBezTo>
                    <a:pt x="137" y="0"/>
                    <a:pt x="137" y="0"/>
                    <a:pt x="1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60"/>
            <p:cNvSpPr/>
            <p:nvPr/>
          </p:nvSpPr>
          <p:spPr>
            <a:xfrm>
              <a:off x="1633282" y="3300656"/>
              <a:ext cx="16227" cy="31566"/>
            </a:xfrm>
            <a:custGeom>
              <a:avLst/>
              <a:gdLst/>
              <a:ahLst/>
              <a:cxnLst/>
              <a:rect l="l" t="t" r="r" b="b"/>
              <a:pathLst>
                <a:path w="494" h="961" extrusionOk="0">
                  <a:moveTo>
                    <a:pt x="103" y="1"/>
                  </a:moveTo>
                  <a:cubicBezTo>
                    <a:pt x="35" y="1"/>
                    <a:pt x="1" y="1"/>
                    <a:pt x="1" y="68"/>
                  </a:cubicBezTo>
                  <a:cubicBezTo>
                    <a:pt x="1" y="213"/>
                    <a:pt x="35" y="357"/>
                    <a:pt x="69" y="493"/>
                  </a:cubicBezTo>
                  <a:cubicBezTo>
                    <a:pt x="103" y="638"/>
                    <a:pt x="103" y="816"/>
                    <a:pt x="213" y="918"/>
                  </a:cubicBezTo>
                  <a:cubicBezTo>
                    <a:pt x="247" y="960"/>
                    <a:pt x="281" y="960"/>
                    <a:pt x="315" y="960"/>
                  </a:cubicBezTo>
                  <a:cubicBezTo>
                    <a:pt x="391" y="960"/>
                    <a:pt x="459" y="918"/>
                    <a:pt x="459" y="850"/>
                  </a:cubicBezTo>
                  <a:cubicBezTo>
                    <a:pt x="493" y="672"/>
                    <a:pt x="425" y="570"/>
                    <a:pt x="357" y="425"/>
                  </a:cubicBezTo>
                  <a:cubicBezTo>
                    <a:pt x="315" y="323"/>
                    <a:pt x="247" y="179"/>
                    <a:pt x="179" y="35"/>
                  </a:cubicBezTo>
                  <a:cubicBezTo>
                    <a:pt x="145" y="1"/>
                    <a:pt x="145" y="1"/>
                    <a:pt x="1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60"/>
            <p:cNvSpPr/>
            <p:nvPr/>
          </p:nvSpPr>
          <p:spPr>
            <a:xfrm>
              <a:off x="1656439" y="3384351"/>
              <a:ext cx="19840" cy="32683"/>
            </a:xfrm>
            <a:custGeom>
              <a:avLst/>
              <a:gdLst/>
              <a:ahLst/>
              <a:cxnLst/>
              <a:rect l="l" t="t" r="r" b="b"/>
              <a:pathLst>
                <a:path w="604" h="995" extrusionOk="0">
                  <a:moveTo>
                    <a:pt x="77" y="1"/>
                  </a:moveTo>
                  <a:cubicBezTo>
                    <a:pt x="35" y="1"/>
                    <a:pt x="1" y="69"/>
                    <a:pt x="1" y="111"/>
                  </a:cubicBezTo>
                  <a:cubicBezTo>
                    <a:pt x="179" y="392"/>
                    <a:pt x="179" y="749"/>
                    <a:pt x="391" y="961"/>
                  </a:cubicBezTo>
                  <a:cubicBezTo>
                    <a:pt x="425" y="995"/>
                    <a:pt x="425" y="995"/>
                    <a:pt x="459" y="995"/>
                  </a:cubicBezTo>
                  <a:cubicBezTo>
                    <a:pt x="502" y="995"/>
                    <a:pt x="570" y="961"/>
                    <a:pt x="570" y="884"/>
                  </a:cubicBezTo>
                  <a:cubicBezTo>
                    <a:pt x="604" y="536"/>
                    <a:pt x="289" y="324"/>
                    <a:pt x="145" y="35"/>
                  </a:cubicBezTo>
                  <a:cubicBezTo>
                    <a:pt x="111" y="1"/>
                    <a:pt x="111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60"/>
            <p:cNvSpPr/>
            <p:nvPr/>
          </p:nvSpPr>
          <p:spPr>
            <a:xfrm>
              <a:off x="1633282" y="3451886"/>
              <a:ext cx="11759" cy="26836"/>
            </a:xfrm>
            <a:custGeom>
              <a:avLst/>
              <a:gdLst/>
              <a:ahLst/>
              <a:cxnLst/>
              <a:rect l="l" t="t" r="r" b="b"/>
              <a:pathLst>
                <a:path w="358" h="817" extrusionOk="0">
                  <a:moveTo>
                    <a:pt x="69" y="1"/>
                  </a:moveTo>
                  <a:cubicBezTo>
                    <a:pt x="35" y="1"/>
                    <a:pt x="1" y="1"/>
                    <a:pt x="1" y="69"/>
                  </a:cubicBezTo>
                  <a:cubicBezTo>
                    <a:pt x="1" y="213"/>
                    <a:pt x="1" y="315"/>
                    <a:pt x="35" y="425"/>
                  </a:cubicBezTo>
                  <a:cubicBezTo>
                    <a:pt x="35" y="527"/>
                    <a:pt x="35" y="672"/>
                    <a:pt x="103" y="740"/>
                  </a:cubicBezTo>
                  <a:cubicBezTo>
                    <a:pt x="145" y="774"/>
                    <a:pt x="179" y="816"/>
                    <a:pt x="213" y="816"/>
                  </a:cubicBezTo>
                  <a:cubicBezTo>
                    <a:pt x="247" y="816"/>
                    <a:pt x="315" y="774"/>
                    <a:pt x="315" y="706"/>
                  </a:cubicBezTo>
                  <a:cubicBezTo>
                    <a:pt x="357" y="604"/>
                    <a:pt x="315" y="493"/>
                    <a:pt x="281" y="391"/>
                  </a:cubicBezTo>
                  <a:cubicBezTo>
                    <a:pt x="247" y="281"/>
                    <a:pt x="213" y="179"/>
                    <a:pt x="179" y="69"/>
                  </a:cubicBezTo>
                  <a:cubicBezTo>
                    <a:pt x="179" y="1"/>
                    <a:pt x="145" y="1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60"/>
            <p:cNvSpPr/>
            <p:nvPr/>
          </p:nvSpPr>
          <p:spPr>
            <a:xfrm>
              <a:off x="1599514" y="3492617"/>
              <a:ext cx="16227" cy="29070"/>
            </a:xfrm>
            <a:custGeom>
              <a:avLst/>
              <a:gdLst/>
              <a:ahLst/>
              <a:cxnLst/>
              <a:rect l="l" t="t" r="r" b="b"/>
              <a:pathLst>
                <a:path w="494" h="885" extrusionOk="0">
                  <a:moveTo>
                    <a:pt x="247" y="1"/>
                  </a:moveTo>
                  <a:cubicBezTo>
                    <a:pt x="179" y="1"/>
                    <a:pt x="145" y="35"/>
                    <a:pt x="145" y="103"/>
                  </a:cubicBezTo>
                  <a:cubicBezTo>
                    <a:pt x="111" y="315"/>
                    <a:pt x="1" y="672"/>
                    <a:pt x="145" y="850"/>
                  </a:cubicBezTo>
                  <a:cubicBezTo>
                    <a:pt x="179" y="884"/>
                    <a:pt x="213" y="884"/>
                    <a:pt x="247" y="884"/>
                  </a:cubicBezTo>
                  <a:cubicBezTo>
                    <a:pt x="281" y="884"/>
                    <a:pt x="281" y="884"/>
                    <a:pt x="323" y="850"/>
                  </a:cubicBezTo>
                  <a:cubicBezTo>
                    <a:pt x="493" y="672"/>
                    <a:pt x="357" y="315"/>
                    <a:pt x="323" y="103"/>
                  </a:cubicBezTo>
                  <a:cubicBezTo>
                    <a:pt x="323" y="35"/>
                    <a:pt x="281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60"/>
            <p:cNvSpPr/>
            <p:nvPr/>
          </p:nvSpPr>
          <p:spPr>
            <a:xfrm>
              <a:off x="1555433" y="3497084"/>
              <a:ext cx="10347" cy="20957"/>
            </a:xfrm>
            <a:custGeom>
              <a:avLst/>
              <a:gdLst/>
              <a:ahLst/>
              <a:cxnLst/>
              <a:rect l="l" t="t" r="r" b="b"/>
              <a:pathLst>
                <a:path w="315" h="638" extrusionOk="0">
                  <a:moveTo>
                    <a:pt x="213" y="1"/>
                  </a:moveTo>
                  <a:cubicBezTo>
                    <a:pt x="179" y="1"/>
                    <a:pt x="102" y="35"/>
                    <a:pt x="102" y="77"/>
                  </a:cubicBezTo>
                  <a:cubicBezTo>
                    <a:pt x="68" y="179"/>
                    <a:pt x="68" y="247"/>
                    <a:pt x="34" y="358"/>
                  </a:cubicBezTo>
                  <a:cubicBezTo>
                    <a:pt x="34" y="460"/>
                    <a:pt x="0" y="536"/>
                    <a:pt x="68" y="604"/>
                  </a:cubicBezTo>
                  <a:cubicBezTo>
                    <a:pt x="102" y="638"/>
                    <a:pt x="136" y="638"/>
                    <a:pt x="179" y="638"/>
                  </a:cubicBezTo>
                  <a:lnTo>
                    <a:pt x="247" y="638"/>
                  </a:lnTo>
                  <a:cubicBezTo>
                    <a:pt x="315" y="570"/>
                    <a:pt x="315" y="502"/>
                    <a:pt x="315" y="392"/>
                  </a:cubicBezTo>
                  <a:lnTo>
                    <a:pt x="315" y="111"/>
                  </a:lnTo>
                  <a:cubicBezTo>
                    <a:pt x="315" y="35"/>
                    <a:pt x="281" y="1"/>
                    <a:pt x="2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60"/>
            <p:cNvSpPr/>
            <p:nvPr/>
          </p:nvSpPr>
          <p:spPr>
            <a:xfrm>
              <a:off x="1512469" y="3507694"/>
              <a:ext cx="9230" cy="22074"/>
            </a:xfrm>
            <a:custGeom>
              <a:avLst/>
              <a:gdLst/>
              <a:ahLst/>
              <a:cxnLst/>
              <a:rect l="l" t="t" r="r" b="b"/>
              <a:pathLst>
                <a:path w="281" h="672" extrusionOk="0">
                  <a:moveTo>
                    <a:pt x="136" y="1"/>
                  </a:moveTo>
                  <a:cubicBezTo>
                    <a:pt x="102" y="1"/>
                    <a:pt x="68" y="35"/>
                    <a:pt x="68" y="103"/>
                  </a:cubicBezTo>
                  <a:cubicBezTo>
                    <a:pt x="34" y="213"/>
                    <a:pt x="34" y="349"/>
                    <a:pt x="0" y="459"/>
                  </a:cubicBezTo>
                  <a:cubicBezTo>
                    <a:pt x="0" y="527"/>
                    <a:pt x="0" y="604"/>
                    <a:pt x="34" y="604"/>
                  </a:cubicBezTo>
                  <a:cubicBezTo>
                    <a:pt x="34" y="638"/>
                    <a:pt x="68" y="638"/>
                    <a:pt x="68" y="638"/>
                  </a:cubicBezTo>
                  <a:cubicBezTo>
                    <a:pt x="102" y="672"/>
                    <a:pt x="102" y="672"/>
                    <a:pt x="136" y="672"/>
                  </a:cubicBezTo>
                  <a:cubicBezTo>
                    <a:pt x="170" y="672"/>
                    <a:pt x="213" y="672"/>
                    <a:pt x="247" y="638"/>
                  </a:cubicBezTo>
                  <a:lnTo>
                    <a:pt x="247" y="604"/>
                  </a:lnTo>
                  <a:cubicBezTo>
                    <a:pt x="281" y="604"/>
                    <a:pt x="281" y="527"/>
                    <a:pt x="281" y="459"/>
                  </a:cubicBezTo>
                  <a:cubicBezTo>
                    <a:pt x="281" y="349"/>
                    <a:pt x="247" y="213"/>
                    <a:pt x="247" y="103"/>
                  </a:cubicBezTo>
                  <a:cubicBezTo>
                    <a:pt x="213" y="35"/>
                    <a:pt x="170" y="1"/>
                    <a:pt x="1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60"/>
            <p:cNvSpPr/>
            <p:nvPr/>
          </p:nvSpPr>
          <p:spPr>
            <a:xfrm>
              <a:off x="1719211" y="3399428"/>
              <a:ext cx="16522" cy="24603"/>
            </a:xfrm>
            <a:custGeom>
              <a:avLst/>
              <a:gdLst/>
              <a:ahLst/>
              <a:cxnLst/>
              <a:rect l="l" t="t" r="r" b="b"/>
              <a:pathLst>
                <a:path w="503" h="749" extrusionOk="0">
                  <a:moveTo>
                    <a:pt x="145" y="1"/>
                  </a:moveTo>
                  <a:cubicBezTo>
                    <a:pt x="77" y="1"/>
                    <a:pt x="35" y="35"/>
                    <a:pt x="35" y="77"/>
                  </a:cubicBezTo>
                  <a:cubicBezTo>
                    <a:pt x="1" y="179"/>
                    <a:pt x="35" y="290"/>
                    <a:pt x="77" y="357"/>
                  </a:cubicBezTo>
                  <a:cubicBezTo>
                    <a:pt x="77" y="459"/>
                    <a:pt x="111" y="570"/>
                    <a:pt x="179" y="672"/>
                  </a:cubicBezTo>
                  <a:cubicBezTo>
                    <a:pt x="213" y="714"/>
                    <a:pt x="247" y="748"/>
                    <a:pt x="324" y="748"/>
                  </a:cubicBezTo>
                  <a:lnTo>
                    <a:pt x="358" y="748"/>
                  </a:lnTo>
                  <a:cubicBezTo>
                    <a:pt x="426" y="714"/>
                    <a:pt x="502" y="638"/>
                    <a:pt x="502" y="570"/>
                  </a:cubicBezTo>
                  <a:cubicBezTo>
                    <a:pt x="460" y="459"/>
                    <a:pt x="426" y="357"/>
                    <a:pt x="358" y="247"/>
                  </a:cubicBezTo>
                  <a:cubicBezTo>
                    <a:pt x="324" y="179"/>
                    <a:pt x="290" y="77"/>
                    <a:pt x="179" y="35"/>
                  </a:cubicBezTo>
                  <a:cubicBezTo>
                    <a:pt x="179" y="1"/>
                    <a:pt x="145" y="1"/>
                    <a:pt x="1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60"/>
            <p:cNvSpPr/>
            <p:nvPr/>
          </p:nvSpPr>
          <p:spPr>
            <a:xfrm>
              <a:off x="1691323" y="3341387"/>
              <a:ext cx="16489" cy="18723"/>
            </a:xfrm>
            <a:custGeom>
              <a:avLst/>
              <a:gdLst/>
              <a:ahLst/>
              <a:cxnLst/>
              <a:rect l="l" t="t" r="r" b="b"/>
              <a:pathLst>
                <a:path w="502" h="570" extrusionOk="0">
                  <a:moveTo>
                    <a:pt x="111" y="1"/>
                  </a:moveTo>
                  <a:cubicBezTo>
                    <a:pt x="77" y="1"/>
                    <a:pt x="0" y="69"/>
                    <a:pt x="34" y="103"/>
                  </a:cubicBezTo>
                  <a:cubicBezTo>
                    <a:pt x="34" y="213"/>
                    <a:pt x="111" y="281"/>
                    <a:pt x="145" y="358"/>
                  </a:cubicBezTo>
                  <a:cubicBezTo>
                    <a:pt x="179" y="426"/>
                    <a:pt x="247" y="493"/>
                    <a:pt x="323" y="527"/>
                  </a:cubicBezTo>
                  <a:cubicBezTo>
                    <a:pt x="357" y="527"/>
                    <a:pt x="357" y="570"/>
                    <a:pt x="391" y="570"/>
                  </a:cubicBezTo>
                  <a:cubicBezTo>
                    <a:pt x="459" y="570"/>
                    <a:pt x="502" y="493"/>
                    <a:pt x="502" y="426"/>
                  </a:cubicBezTo>
                  <a:cubicBezTo>
                    <a:pt x="459" y="315"/>
                    <a:pt x="391" y="247"/>
                    <a:pt x="357" y="179"/>
                  </a:cubicBezTo>
                  <a:cubicBezTo>
                    <a:pt x="289" y="103"/>
                    <a:pt x="247" y="35"/>
                    <a:pt x="1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60"/>
            <p:cNvSpPr/>
            <p:nvPr/>
          </p:nvSpPr>
          <p:spPr>
            <a:xfrm>
              <a:off x="1757741" y="3410038"/>
              <a:ext cx="23190" cy="22074"/>
            </a:xfrm>
            <a:custGeom>
              <a:avLst/>
              <a:gdLst/>
              <a:ahLst/>
              <a:cxnLst/>
              <a:rect l="l" t="t" r="r" b="b"/>
              <a:pathLst>
                <a:path w="706" h="672" extrusionOk="0">
                  <a:moveTo>
                    <a:pt x="136" y="1"/>
                  </a:moveTo>
                  <a:lnTo>
                    <a:pt x="102" y="1"/>
                  </a:lnTo>
                  <a:cubicBezTo>
                    <a:pt x="68" y="1"/>
                    <a:pt x="34" y="34"/>
                    <a:pt x="34" y="68"/>
                  </a:cubicBezTo>
                  <a:cubicBezTo>
                    <a:pt x="0" y="136"/>
                    <a:pt x="34" y="179"/>
                    <a:pt x="34" y="213"/>
                  </a:cubicBezTo>
                  <a:cubicBezTo>
                    <a:pt x="68" y="247"/>
                    <a:pt x="68" y="315"/>
                    <a:pt x="102" y="349"/>
                  </a:cubicBezTo>
                  <a:cubicBezTo>
                    <a:pt x="179" y="459"/>
                    <a:pt x="247" y="561"/>
                    <a:pt x="315" y="638"/>
                  </a:cubicBezTo>
                  <a:cubicBezTo>
                    <a:pt x="349" y="672"/>
                    <a:pt x="391" y="672"/>
                    <a:pt x="459" y="672"/>
                  </a:cubicBezTo>
                  <a:cubicBezTo>
                    <a:pt x="561" y="672"/>
                    <a:pt x="705" y="527"/>
                    <a:pt x="637" y="391"/>
                  </a:cubicBezTo>
                  <a:cubicBezTo>
                    <a:pt x="561" y="315"/>
                    <a:pt x="459" y="213"/>
                    <a:pt x="391" y="136"/>
                  </a:cubicBezTo>
                  <a:cubicBezTo>
                    <a:pt x="349" y="102"/>
                    <a:pt x="315" y="102"/>
                    <a:pt x="247" y="68"/>
                  </a:cubicBezTo>
                  <a:cubicBezTo>
                    <a:pt x="213" y="34"/>
                    <a:pt x="179" y="1"/>
                    <a:pt x="1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60"/>
            <p:cNvSpPr/>
            <p:nvPr/>
          </p:nvSpPr>
          <p:spPr>
            <a:xfrm>
              <a:off x="1746014" y="3344737"/>
              <a:ext cx="23190" cy="25720"/>
            </a:xfrm>
            <a:custGeom>
              <a:avLst/>
              <a:gdLst/>
              <a:ahLst/>
              <a:cxnLst/>
              <a:rect l="l" t="t" r="r" b="b"/>
              <a:pathLst>
                <a:path w="706" h="783" extrusionOk="0">
                  <a:moveTo>
                    <a:pt x="68" y="1"/>
                  </a:moveTo>
                  <a:cubicBezTo>
                    <a:pt x="34" y="1"/>
                    <a:pt x="0" y="77"/>
                    <a:pt x="34" y="145"/>
                  </a:cubicBezTo>
                  <a:cubicBezTo>
                    <a:pt x="68" y="256"/>
                    <a:pt x="179" y="357"/>
                    <a:pt x="213" y="468"/>
                  </a:cubicBezTo>
                  <a:cubicBezTo>
                    <a:pt x="281" y="570"/>
                    <a:pt x="323" y="748"/>
                    <a:pt x="459" y="782"/>
                  </a:cubicBezTo>
                  <a:lnTo>
                    <a:pt x="493" y="782"/>
                  </a:lnTo>
                  <a:cubicBezTo>
                    <a:pt x="536" y="782"/>
                    <a:pt x="604" y="748"/>
                    <a:pt x="638" y="714"/>
                  </a:cubicBezTo>
                  <a:cubicBezTo>
                    <a:pt x="706" y="570"/>
                    <a:pt x="570" y="391"/>
                    <a:pt x="459" y="290"/>
                  </a:cubicBezTo>
                  <a:cubicBezTo>
                    <a:pt x="357" y="179"/>
                    <a:pt x="247" y="77"/>
                    <a:pt x="111" y="43"/>
                  </a:cubicBezTo>
                  <a:cubicBezTo>
                    <a:pt x="111" y="1"/>
                    <a:pt x="111" y="1"/>
                    <a:pt x="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60"/>
            <p:cNvSpPr/>
            <p:nvPr/>
          </p:nvSpPr>
          <p:spPr>
            <a:xfrm>
              <a:off x="1798472" y="3386585"/>
              <a:ext cx="24307" cy="19873"/>
            </a:xfrm>
            <a:custGeom>
              <a:avLst/>
              <a:gdLst/>
              <a:ahLst/>
              <a:cxnLst/>
              <a:rect l="l" t="t" r="r" b="b"/>
              <a:pathLst>
                <a:path w="740" h="605" extrusionOk="0">
                  <a:moveTo>
                    <a:pt x="68" y="1"/>
                  </a:moveTo>
                  <a:cubicBezTo>
                    <a:pt x="35" y="1"/>
                    <a:pt x="1" y="43"/>
                    <a:pt x="1" y="111"/>
                  </a:cubicBezTo>
                  <a:cubicBezTo>
                    <a:pt x="35" y="213"/>
                    <a:pt x="68" y="324"/>
                    <a:pt x="136" y="426"/>
                  </a:cubicBezTo>
                  <a:cubicBezTo>
                    <a:pt x="213" y="502"/>
                    <a:pt x="281" y="604"/>
                    <a:pt x="383" y="604"/>
                  </a:cubicBezTo>
                  <a:cubicBezTo>
                    <a:pt x="425" y="604"/>
                    <a:pt x="459" y="604"/>
                    <a:pt x="493" y="570"/>
                  </a:cubicBezTo>
                  <a:cubicBezTo>
                    <a:pt x="740" y="392"/>
                    <a:pt x="281" y="77"/>
                    <a:pt x="1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60"/>
            <p:cNvSpPr/>
            <p:nvPr/>
          </p:nvSpPr>
          <p:spPr>
            <a:xfrm>
              <a:off x="1823863" y="3355347"/>
              <a:ext cx="22074" cy="17343"/>
            </a:xfrm>
            <a:custGeom>
              <a:avLst/>
              <a:gdLst/>
              <a:ahLst/>
              <a:cxnLst/>
              <a:rect l="l" t="t" r="r" b="b"/>
              <a:pathLst>
                <a:path w="672" h="528" extrusionOk="0">
                  <a:moveTo>
                    <a:pt x="179" y="1"/>
                  </a:moveTo>
                  <a:cubicBezTo>
                    <a:pt x="77" y="1"/>
                    <a:pt x="1" y="68"/>
                    <a:pt x="77" y="145"/>
                  </a:cubicBezTo>
                  <a:cubicBezTo>
                    <a:pt x="111" y="213"/>
                    <a:pt x="145" y="247"/>
                    <a:pt x="179" y="315"/>
                  </a:cubicBezTo>
                  <a:cubicBezTo>
                    <a:pt x="247" y="391"/>
                    <a:pt x="289" y="493"/>
                    <a:pt x="391" y="527"/>
                  </a:cubicBezTo>
                  <a:lnTo>
                    <a:pt x="425" y="527"/>
                  </a:lnTo>
                  <a:cubicBezTo>
                    <a:pt x="502" y="527"/>
                    <a:pt x="570" y="493"/>
                    <a:pt x="570" y="425"/>
                  </a:cubicBezTo>
                  <a:cubicBezTo>
                    <a:pt x="672" y="213"/>
                    <a:pt x="357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60"/>
            <p:cNvSpPr/>
            <p:nvPr/>
          </p:nvSpPr>
          <p:spPr>
            <a:xfrm>
              <a:off x="1765821" y="3322696"/>
              <a:ext cx="23190" cy="20957"/>
            </a:xfrm>
            <a:custGeom>
              <a:avLst/>
              <a:gdLst/>
              <a:ahLst/>
              <a:cxnLst/>
              <a:rect l="l" t="t" r="r" b="b"/>
              <a:pathLst>
                <a:path w="706" h="638" extrusionOk="0">
                  <a:moveTo>
                    <a:pt x="145" y="1"/>
                  </a:moveTo>
                  <a:cubicBezTo>
                    <a:pt x="69" y="1"/>
                    <a:pt x="1" y="77"/>
                    <a:pt x="35" y="145"/>
                  </a:cubicBezTo>
                  <a:cubicBezTo>
                    <a:pt x="103" y="323"/>
                    <a:pt x="247" y="459"/>
                    <a:pt x="391" y="570"/>
                  </a:cubicBezTo>
                  <a:cubicBezTo>
                    <a:pt x="425" y="604"/>
                    <a:pt x="493" y="638"/>
                    <a:pt x="527" y="638"/>
                  </a:cubicBezTo>
                  <a:cubicBezTo>
                    <a:pt x="570" y="638"/>
                    <a:pt x="604" y="638"/>
                    <a:pt x="604" y="604"/>
                  </a:cubicBezTo>
                  <a:cubicBezTo>
                    <a:pt x="638" y="604"/>
                    <a:pt x="672" y="570"/>
                    <a:pt x="672" y="536"/>
                  </a:cubicBezTo>
                  <a:cubicBezTo>
                    <a:pt x="706" y="459"/>
                    <a:pt x="706" y="391"/>
                    <a:pt x="638" y="323"/>
                  </a:cubicBezTo>
                  <a:cubicBezTo>
                    <a:pt x="570" y="247"/>
                    <a:pt x="493" y="213"/>
                    <a:pt x="425" y="145"/>
                  </a:cubicBezTo>
                  <a:cubicBezTo>
                    <a:pt x="357" y="77"/>
                    <a:pt x="281" y="35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60"/>
            <p:cNvSpPr/>
            <p:nvPr/>
          </p:nvSpPr>
          <p:spPr>
            <a:xfrm>
              <a:off x="1808786" y="3279732"/>
              <a:ext cx="17606" cy="16227"/>
            </a:xfrm>
            <a:custGeom>
              <a:avLst/>
              <a:gdLst/>
              <a:ahLst/>
              <a:cxnLst/>
              <a:rect l="l" t="t" r="r" b="b"/>
              <a:pathLst>
                <a:path w="536" h="494" extrusionOk="0">
                  <a:moveTo>
                    <a:pt x="111" y="0"/>
                  </a:moveTo>
                  <a:cubicBezTo>
                    <a:pt x="69" y="0"/>
                    <a:pt x="1" y="34"/>
                    <a:pt x="35" y="111"/>
                  </a:cubicBezTo>
                  <a:cubicBezTo>
                    <a:pt x="111" y="213"/>
                    <a:pt x="145" y="357"/>
                    <a:pt x="247" y="459"/>
                  </a:cubicBezTo>
                  <a:cubicBezTo>
                    <a:pt x="281" y="459"/>
                    <a:pt x="324" y="493"/>
                    <a:pt x="358" y="493"/>
                  </a:cubicBezTo>
                  <a:cubicBezTo>
                    <a:pt x="392" y="493"/>
                    <a:pt x="426" y="493"/>
                    <a:pt x="460" y="459"/>
                  </a:cubicBezTo>
                  <a:cubicBezTo>
                    <a:pt x="494" y="425"/>
                    <a:pt x="536" y="357"/>
                    <a:pt x="494" y="281"/>
                  </a:cubicBezTo>
                  <a:cubicBezTo>
                    <a:pt x="426" y="179"/>
                    <a:pt x="281" y="111"/>
                    <a:pt x="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60"/>
            <p:cNvSpPr/>
            <p:nvPr/>
          </p:nvSpPr>
          <p:spPr>
            <a:xfrm>
              <a:off x="1747131" y="3257691"/>
              <a:ext cx="22074" cy="19840"/>
            </a:xfrm>
            <a:custGeom>
              <a:avLst/>
              <a:gdLst/>
              <a:ahLst/>
              <a:cxnLst/>
              <a:rect l="l" t="t" r="r" b="b"/>
              <a:pathLst>
                <a:path w="672" h="604" extrusionOk="0">
                  <a:moveTo>
                    <a:pt x="111" y="0"/>
                  </a:moveTo>
                  <a:cubicBezTo>
                    <a:pt x="34" y="0"/>
                    <a:pt x="0" y="68"/>
                    <a:pt x="34" y="102"/>
                  </a:cubicBezTo>
                  <a:cubicBezTo>
                    <a:pt x="77" y="213"/>
                    <a:pt x="179" y="315"/>
                    <a:pt x="247" y="391"/>
                  </a:cubicBezTo>
                  <a:cubicBezTo>
                    <a:pt x="323" y="459"/>
                    <a:pt x="391" y="603"/>
                    <a:pt x="536" y="603"/>
                  </a:cubicBezTo>
                  <a:lnTo>
                    <a:pt x="536" y="603"/>
                  </a:lnTo>
                  <a:cubicBezTo>
                    <a:pt x="604" y="603"/>
                    <a:pt x="672" y="569"/>
                    <a:pt x="672" y="459"/>
                  </a:cubicBezTo>
                  <a:cubicBezTo>
                    <a:pt x="672" y="315"/>
                    <a:pt x="536" y="247"/>
                    <a:pt x="425" y="179"/>
                  </a:cubicBezTo>
                  <a:cubicBezTo>
                    <a:pt x="323" y="102"/>
                    <a:pt x="247" y="34"/>
                    <a:pt x="1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60"/>
            <p:cNvSpPr/>
            <p:nvPr/>
          </p:nvSpPr>
          <p:spPr>
            <a:xfrm>
              <a:off x="1759974" y="3211081"/>
              <a:ext cx="17606" cy="18723"/>
            </a:xfrm>
            <a:custGeom>
              <a:avLst/>
              <a:gdLst/>
              <a:ahLst/>
              <a:cxnLst/>
              <a:rect l="l" t="t" r="r" b="b"/>
              <a:pathLst>
                <a:path w="536" h="570" extrusionOk="0">
                  <a:moveTo>
                    <a:pt x="68" y="1"/>
                  </a:moveTo>
                  <a:cubicBezTo>
                    <a:pt x="34" y="1"/>
                    <a:pt x="0" y="35"/>
                    <a:pt x="0" y="77"/>
                  </a:cubicBezTo>
                  <a:cubicBezTo>
                    <a:pt x="34" y="179"/>
                    <a:pt x="111" y="290"/>
                    <a:pt x="179" y="357"/>
                  </a:cubicBezTo>
                  <a:cubicBezTo>
                    <a:pt x="213" y="459"/>
                    <a:pt x="281" y="570"/>
                    <a:pt x="391" y="570"/>
                  </a:cubicBezTo>
                  <a:lnTo>
                    <a:pt x="425" y="570"/>
                  </a:lnTo>
                  <a:cubicBezTo>
                    <a:pt x="459" y="570"/>
                    <a:pt x="535" y="536"/>
                    <a:pt x="535" y="502"/>
                  </a:cubicBezTo>
                  <a:cubicBezTo>
                    <a:pt x="535" y="391"/>
                    <a:pt x="535" y="357"/>
                    <a:pt x="493" y="290"/>
                  </a:cubicBezTo>
                  <a:cubicBezTo>
                    <a:pt x="459" y="247"/>
                    <a:pt x="391" y="213"/>
                    <a:pt x="357" y="179"/>
                  </a:cubicBezTo>
                  <a:cubicBezTo>
                    <a:pt x="281" y="111"/>
                    <a:pt x="179" y="35"/>
                    <a:pt x="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60"/>
            <p:cNvSpPr/>
            <p:nvPr/>
          </p:nvSpPr>
          <p:spPr>
            <a:xfrm>
              <a:off x="1708897" y="3201883"/>
              <a:ext cx="19840" cy="19840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103" y="0"/>
                  </a:moveTo>
                  <a:cubicBezTo>
                    <a:pt x="35" y="0"/>
                    <a:pt x="1" y="68"/>
                    <a:pt x="35" y="145"/>
                  </a:cubicBezTo>
                  <a:cubicBezTo>
                    <a:pt x="69" y="213"/>
                    <a:pt x="103" y="281"/>
                    <a:pt x="179" y="357"/>
                  </a:cubicBezTo>
                  <a:cubicBezTo>
                    <a:pt x="213" y="425"/>
                    <a:pt x="247" y="493"/>
                    <a:pt x="315" y="570"/>
                  </a:cubicBezTo>
                  <a:cubicBezTo>
                    <a:pt x="349" y="570"/>
                    <a:pt x="391" y="603"/>
                    <a:pt x="425" y="603"/>
                  </a:cubicBezTo>
                  <a:cubicBezTo>
                    <a:pt x="459" y="603"/>
                    <a:pt x="493" y="570"/>
                    <a:pt x="527" y="570"/>
                  </a:cubicBezTo>
                  <a:cubicBezTo>
                    <a:pt x="561" y="527"/>
                    <a:pt x="604" y="425"/>
                    <a:pt x="561" y="357"/>
                  </a:cubicBezTo>
                  <a:cubicBezTo>
                    <a:pt x="493" y="281"/>
                    <a:pt x="425" y="247"/>
                    <a:pt x="349" y="179"/>
                  </a:cubicBezTo>
                  <a:cubicBezTo>
                    <a:pt x="281" y="102"/>
                    <a:pt x="213" y="68"/>
                    <a:pt x="137" y="0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60"/>
            <p:cNvSpPr/>
            <p:nvPr/>
          </p:nvSpPr>
          <p:spPr>
            <a:xfrm>
              <a:off x="1690206" y="3150806"/>
              <a:ext cx="12876" cy="12613"/>
            </a:xfrm>
            <a:custGeom>
              <a:avLst/>
              <a:gdLst/>
              <a:ahLst/>
              <a:cxnLst/>
              <a:rect l="l" t="t" r="r" b="b"/>
              <a:pathLst>
                <a:path w="392" h="384" extrusionOk="0">
                  <a:moveTo>
                    <a:pt x="68" y="1"/>
                  </a:moveTo>
                  <a:cubicBezTo>
                    <a:pt x="34" y="1"/>
                    <a:pt x="1" y="35"/>
                    <a:pt x="34" y="69"/>
                  </a:cubicBezTo>
                  <a:cubicBezTo>
                    <a:pt x="34" y="137"/>
                    <a:pt x="68" y="171"/>
                    <a:pt x="111" y="247"/>
                  </a:cubicBezTo>
                  <a:cubicBezTo>
                    <a:pt x="111" y="315"/>
                    <a:pt x="179" y="349"/>
                    <a:pt x="213" y="383"/>
                  </a:cubicBezTo>
                  <a:lnTo>
                    <a:pt x="281" y="383"/>
                  </a:lnTo>
                  <a:lnTo>
                    <a:pt x="323" y="383"/>
                  </a:lnTo>
                  <a:cubicBezTo>
                    <a:pt x="357" y="383"/>
                    <a:pt x="357" y="349"/>
                    <a:pt x="391" y="315"/>
                  </a:cubicBezTo>
                  <a:cubicBezTo>
                    <a:pt x="391" y="281"/>
                    <a:pt x="391" y="247"/>
                    <a:pt x="357" y="213"/>
                  </a:cubicBezTo>
                  <a:cubicBezTo>
                    <a:pt x="281" y="137"/>
                    <a:pt x="179" y="103"/>
                    <a:pt x="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60"/>
            <p:cNvSpPr/>
            <p:nvPr/>
          </p:nvSpPr>
          <p:spPr>
            <a:xfrm>
              <a:off x="1642479" y="3128502"/>
              <a:ext cx="20990" cy="22336"/>
            </a:xfrm>
            <a:custGeom>
              <a:avLst/>
              <a:gdLst/>
              <a:ahLst/>
              <a:cxnLst/>
              <a:rect l="l" t="t" r="r" b="b"/>
              <a:pathLst>
                <a:path w="639" h="680" extrusionOk="0">
                  <a:moveTo>
                    <a:pt x="145" y="0"/>
                  </a:moveTo>
                  <a:cubicBezTo>
                    <a:pt x="77" y="0"/>
                    <a:pt x="1" y="77"/>
                    <a:pt x="35" y="179"/>
                  </a:cubicBezTo>
                  <a:cubicBezTo>
                    <a:pt x="145" y="323"/>
                    <a:pt x="247" y="467"/>
                    <a:pt x="358" y="603"/>
                  </a:cubicBezTo>
                  <a:cubicBezTo>
                    <a:pt x="392" y="637"/>
                    <a:pt x="426" y="680"/>
                    <a:pt x="460" y="680"/>
                  </a:cubicBezTo>
                  <a:cubicBezTo>
                    <a:pt x="502" y="680"/>
                    <a:pt x="502" y="680"/>
                    <a:pt x="502" y="637"/>
                  </a:cubicBezTo>
                  <a:cubicBezTo>
                    <a:pt x="536" y="637"/>
                    <a:pt x="570" y="637"/>
                    <a:pt x="604" y="569"/>
                  </a:cubicBezTo>
                  <a:cubicBezTo>
                    <a:pt x="638" y="501"/>
                    <a:pt x="638" y="467"/>
                    <a:pt x="570" y="391"/>
                  </a:cubicBezTo>
                  <a:cubicBezTo>
                    <a:pt x="460" y="255"/>
                    <a:pt x="358" y="145"/>
                    <a:pt x="213" y="43"/>
                  </a:cubicBezTo>
                  <a:cubicBezTo>
                    <a:pt x="179" y="0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60"/>
            <p:cNvSpPr/>
            <p:nvPr/>
          </p:nvSpPr>
          <p:spPr>
            <a:xfrm>
              <a:off x="1393856" y="2547266"/>
              <a:ext cx="505654" cy="502304"/>
            </a:xfrm>
            <a:custGeom>
              <a:avLst/>
              <a:gdLst/>
              <a:ahLst/>
              <a:cxnLst/>
              <a:rect l="l" t="t" r="r" b="b"/>
              <a:pathLst>
                <a:path w="15394" h="15292" extrusionOk="0">
                  <a:moveTo>
                    <a:pt x="5557" y="0"/>
                  </a:moveTo>
                  <a:cubicBezTo>
                    <a:pt x="4104" y="0"/>
                    <a:pt x="2507" y="1062"/>
                    <a:pt x="1657" y="3330"/>
                  </a:cubicBezTo>
                  <a:cubicBezTo>
                    <a:pt x="1" y="7926"/>
                    <a:pt x="3467" y="15079"/>
                    <a:pt x="3569" y="15291"/>
                  </a:cubicBezTo>
                  <a:cubicBezTo>
                    <a:pt x="3569" y="15291"/>
                    <a:pt x="15394" y="12174"/>
                    <a:pt x="15215" y="6015"/>
                  </a:cubicBezTo>
                  <a:cubicBezTo>
                    <a:pt x="15147" y="3042"/>
                    <a:pt x="13593" y="2269"/>
                    <a:pt x="11996" y="2269"/>
                  </a:cubicBezTo>
                  <a:cubicBezTo>
                    <a:pt x="10263" y="2269"/>
                    <a:pt x="8419" y="3220"/>
                    <a:pt x="8419" y="3220"/>
                  </a:cubicBezTo>
                  <a:cubicBezTo>
                    <a:pt x="8317" y="1096"/>
                    <a:pt x="7009" y="0"/>
                    <a:pt x="5557" y="0"/>
                  </a:cubicBezTo>
                  <a:close/>
                </a:path>
              </a:pathLst>
            </a:custGeom>
            <a:solidFill>
              <a:srgbClr val="F978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60"/>
            <p:cNvSpPr/>
            <p:nvPr/>
          </p:nvSpPr>
          <p:spPr>
            <a:xfrm>
              <a:off x="1476172" y="2648567"/>
              <a:ext cx="386221" cy="369731"/>
            </a:xfrm>
            <a:custGeom>
              <a:avLst/>
              <a:gdLst/>
              <a:ahLst/>
              <a:cxnLst/>
              <a:rect l="l" t="t" r="r" b="b"/>
              <a:pathLst>
                <a:path w="11758" h="11256" extrusionOk="0">
                  <a:moveTo>
                    <a:pt x="1666" y="0"/>
                  </a:moveTo>
                  <a:cubicBezTo>
                    <a:pt x="1632" y="0"/>
                    <a:pt x="1598" y="0"/>
                    <a:pt x="1564" y="34"/>
                  </a:cubicBezTo>
                  <a:cubicBezTo>
                    <a:pt x="1" y="561"/>
                    <a:pt x="749" y="9693"/>
                    <a:pt x="749" y="9693"/>
                  </a:cubicBezTo>
                  <a:lnTo>
                    <a:pt x="2872" y="11256"/>
                  </a:lnTo>
                  <a:cubicBezTo>
                    <a:pt x="2872" y="11256"/>
                    <a:pt x="11758" y="3678"/>
                    <a:pt x="10586" y="3109"/>
                  </a:cubicBezTo>
                  <a:cubicBezTo>
                    <a:pt x="10518" y="3075"/>
                    <a:pt x="10484" y="3075"/>
                    <a:pt x="10407" y="3075"/>
                  </a:cubicBezTo>
                  <a:cubicBezTo>
                    <a:pt x="8887" y="3075"/>
                    <a:pt x="2481" y="10364"/>
                    <a:pt x="2481" y="10364"/>
                  </a:cubicBezTo>
                  <a:lnTo>
                    <a:pt x="1564" y="9693"/>
                  </a:lnTo>
                  <a:cubicBezTo>
                    <a:pt x="1564" y="9693"/>
                    <a:pt x="3051" y="0"/>
                    <a:pt x="1666" y="0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60"/>
            <p:cNvSpPr/>
            <p:nvPr/>
          </p:nvSpPr>
          <p:spPr>
            <a:xfrm>
              <a:off x="1549586" y="2911117"/>
              <a:ext cx="13960" cy="30450"/>
            </a:xfrm>
            <a:custGeom>
              <a:avLst/>
              <a:gdLst/>
              <a:ahLst/>
              <a:cxnLst/>
              <a:rect l="l" t="t" r="r" b="b"/>
              <a:pathLst>
                <a:path w="425" h="927" extrusionOk="0">
                  <a:moveTo>
                    <a:pt x="280" y="1"/>
                  </a:moveTo>
                  <a:cubicBezTo>
                    <a:pt x="246" y="1"/>
                    <a:pt x="212" y="1"/>
                    <a:pt x="212" y="35"/>
                  </a:cubicBezTo>
                  <a:cubicBezTo>
                    <a:pt x="145" y="179"/>
                    <a:pt x="145" y="324"/>
                    <a:pt x="102" y="459"/>
                  </a:cubicBezTo>
                  <a:cubicBezTo>
                    <a:pt x="68" y="604"/>
                    <a:pt x="0" y="748"/>
                    <a:pt x="68" y="850"/>
                  </a:cubicBezTo>
                  <a:cubicBezTo>
                    <a:pt x="102" y="884"/>
                    <a:pt x="145" y="927"/>
                    <a:pt x="178" y="927"/>
                  </a:cubicBezTo>
                  <a:lnTo>
                    <a:pt x="212" y="927"/>
                  </a:lnTo>
                  <a:cubicBezTo>
                    <a:pt x="391" y="850"/>
                    <a:pt x="391" y="672"/>
                    <a:pt x="391" y="502"/>
                  </a:cubicBezTo>
                  <a:cubicBezTo>
                    <a:pt x="425" y="358"/>
                    <a:pt x="425" y="179"/>
                    <a:pt x="357" y="35"/>
                  </a:cubicBezTo>
                  <a:cubicBezTo>
                    <a:pt x="314" y="1"/>
                    <a:pt x="314" y="1"/>
                    <a:pt x="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60"/>
            <p:cNvSpPr/>
            <p:nvPr/>
          </p:nvSpPr>
          <p:spPr>
            <a:xfrm>
              <a:off x="1597281" y="2885726"/>
              <a:ext cx="17343" cy="25424"/>
            </a:xfrm>
            <a:custGeom>
              <a:avLst/>
              <a:gdLst/>
              <a:ahLst/>
              <a:cxnLst/>
              <a:rect l="l" t="t" r="r" b="b"/>
              <a:pathLst>
                <a:path w="528" h="774" extrusionOk="0">
                  <a:moveTo>
                    <a:pt x="425" y="1"/>
                  </a:moveTo>
                  <a:cubicBezTo>
                    <a:pt x="425" y="1"/>
                    <a:pt x="391" y="1"/>
                    <a:pt x="349" y="35"/>
                  </a:cubicBezTo>
                  <a:cubicBezTo>
                    <a:pt x="315" y="69"/>
                    <a:pt x="315" y="103"/>
                    <a:pt x="281" y="171"/>
                  </a:cubicBezTo>
                  <a:cubicBezTo>
                    <a:pt x="247" y="247"/>
                    <a:pt x="213" y="281"/>
                    <a:pt x="179" y="349"/>
                  </a:cubicBezTo>
                  <a:cubicBezTo>
                    <a:pt x="103" y="425"/>
                    <a:pt x="69" y="459"/>
                    <a:pt x="35" y="527"/>
                  </a:cubicBezTo>
                  <a:cubicBezTo>
                    <a:pt x="1" y="561"/>
                    <a:pt x="1" y="638"/>
                    <a:pt x="1" y="706"/>
                  </a:cubicBezTo>
                  <a:cubicBezTo>
                    <a:pt x="1" y="740"/>
                    <a:pt x="35" y="774"/>
                    <a:pt x="69" y="774"/>
                  </a:cubicBezTo>
                  <a:cubicBezTo>
                    <a:pt x="247" y="774"/>
                    <a:pt x="349" y="638"/>
                    <a:pt x="425" y="493"/>
                  </a:cubicBezTo>
                  <a:cubicBezTo>
                    <a:pt x="459" y="383"/>
                    <a:pt x="527" y="213"/>
                    <a:pt x="493" y="69"/>
                  </a:cubicBezTo>
                  <a:cubicBezTo>
                    <a:pt x="493" y="35"/>
                    <a:pt x="459" y="1"/>
                    <a:pt x="4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60"/>
            <p:cNvSpPr/>
            <p:nvPr/>
          </p:nvSpPr>
          <p:spPr>
            <a:xfrm>
              <a:off x="1559900" y="2854193"/>
              <a:ext cx="16489" cy="25720"/>
            </a:xfrm>
            <a:custGeom>
              <a:avLst/>
              <a:gdLst/>
              <a:ahLst/>
              <a:cxnLst/>
              <a:rect l="l" t="t" r="r" b="b"/>
              <a:pathLst>
                <a:path w="502" h="783" extrusionOk="0">
                  <a:moveTo>
                    <a:pt x="357" y="1"/>
                  </a:moveTo>
                  <a:cubicBezTo>
                    <a:pt x="323" y="1"/>
                    <a:pt x="323" y="1"/>
                    <a:pt x="289" y="35"/>
                  </a:cubicBezTo>
                  <a:cubicBezTo>
                    <a:pt x="255" y="179"/>
                    <a:pt x="179" y="281"/>
                    <a:pt x="111" y="426"/>
                  </a:cubicBezTo>
                  <a:cubicBezTo>
                    <a:pt x="43" y="536"/>
                    <a:pt x="0" y="638"/>
                    <a:pt x="77" y="748"/>
                  </a:cubicBezTo>
                  <a:cubicBezTo>
                    <a:pt x="77" y="782"/>
                    <a:pt x="111" y="782"/>
                    <a:pt x="145" y="782"/>
                  </a:cubicBezTo>
                  <a:lnTo>
                    <a:pt x="179" y="782"/>
                  </a:lnTo>
                  <a:cubicBezTo>
                    <a:pt x="289" y="748"/>
                    <a:pt x="323" y="638"/>
                    <a:pt x="357" y="493"/>
                  </a:cubicBezTo>
                  <a:cubicBezTo>
                    <a:pt x="391" y="392"/>
                    <a:pt x="425" y="247"/>
                    <a:pt x="468" y="111"/>
                  </a:cubicBezTo>
                  <a:cubicBezTo>
                    <a:pt x="502" y="35"/>
                    <a:pt x="425" y="1"/>
                    <a:pt x="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60"/>
            <p:cNvSpPr/>
            <p:nvPr/>
          </p:nvSpPr>
          <p:spPr>
            <a:xfrm>
              <a:off x="1597281" y="2819309"/>
              <a:ext cx="16227" cy="27953"/>
            </a:xfrm>
            <a:custGeom>
              <a:avLst/>
              <a:gdLst/>
              <a:ahLst/>
              <a:cxnLst/>
              <a:rect l="l" t="t" r="r" b="b"/>
              <a:pathLst>
                <a:path w="494" h="851" extrusionOk="0">
                  <a:moveTo>
                    <a:pt x="391" y="1"/>
                  </a:moveTo>
                  <a:cubicBezTo>
                    <a:pt x="349" y="1"/>
                    <a:pt x="315" y="1"/>
                    <a:pt x="315" y="35"/>
                  </a:cubicBezTo>
                  <a:cubicBezTo>
                    <a:pt x="213" y="179"/>
                    <a:pt x="179" y="281"/>
                    <a:pt x="103" y="426"/>
                  </a:cubicBezTo>
                  <a:cubicBezTo>
                    <a:pt x="35" y="536"/>
                    <a:pt x="1" y="672"/>
                    <a:pt x="69" y="782"/>
                  </a:cubicBezTo>
                  <a:cubicBezTo>
                    <a:pt x="103" y="816"/>
                    <a:pt x="137" y="850"/>
                    <a:pt x="179" y="850"/>
                  </a:cubicBezTo>
                  <a:cubicBezTo>
                    <a:pt x="179" y="850"/>
                    <a:pt x="213" y="850"/>
                    <a:pt x="247" y="816"/>
                  </a:cubicBezTo>
                  <a:cubicBezTo>
                    <a:pt x="349" y="782"/>
                    <a:pt x="391" y="638"/>
                    <a:pt x="425" y="494"/>
                  </a:cubicBezTo>
                  <a:cubicBezTo>
                    <a:pt x="459" y="358"/>
                    <a:pt x="493" y="247"/>
                    <a:pt x="493" y="69"/>
                  </a:cubicBezTo>
                  <a:cubicBezTo>
                    <a:pt x="493" y="35"/>
                    <a:pt x="425" y="1"/>
                    <a:pt x="3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60"/>
            <p:cNvSpPr/>
            <p:nvPr/>
          </p:nvSpPr>
          <p:spPr>
            <a:xfrm>
              <a:off x="1626318" y="2815958"/>
              <a:ext cx="17311" cy="30187"/>
            </a:xfrm>
            <a:custGeom>
              <a:avLst/>
              <a:gdLst/>
              <a:ahLst/>
              <a:cxnLst/>
              <a:rect l="l" t="t" r="r" b="b"/>
              <a:pathLst>
                <a:path w="527" h="919" extrusionOk="0">
                  <a:moveTo>
                    <a:pt x="425" y="1"/>
                  </a:moveTo>
                  <a:cubicBezTo>
                    <a:pt x="357" y="1"/>
                    <a:pt x="315" y="35"/>
                    <a:pt x="315" y="69"/>
                  </a:cubicBezTo>
                  <a:cubicBezTo>
                    <a:pt x="281" y="247"/>
                    <a:pt x="179" y="426"/>
                    <a:pt x="102" y="562"/>
                  </a:cubicBezTo>
                  <a:cubicBezTo>
                    <a:pt x="68" y="672"/>
                    <a:pt x="0" y="850"/>
                    <a:pt x="145" y="884"/>
                  </a:cubicBezTo>
                  <a:lnTo>
                    <a:pt x="179" y="918"/>
                  </a:lnTo>
                  <a:cubicBezTo>
                    <a:pt x="315" y="918"/>
                    <a:pt x="391" y="706"/>
                    <a:pt x="425" y="638"/>
                  </a:cubicBezTo>
                  <a:cubicBezTo>
                    <a:pt x="493" y="460"/>
                    <a:pt x="527" y="281"/>
                    <a:pt x="527" y="103"/>
                  </a:cubicBezTo>
                  <a:cubicBezTo>
                    <a:pt x="527" y="35"/>
                    <a:pt x="459" y="1"/>
                    <a:pt x="4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60"/>
            <p:cNvSpPr/>
            <p:nvPr/>
          </p:nvSpPr>
          <p:spPr>
            <a:xfrm>
              <a:off x="1664520" y="2808994"/>
              <a:ext cx="19873" cy="26541"/>
            </a:xfrm>
            <a:custGeom>
              <a:avLst/>
              <a:gdLst/>
              <a:ahLst/>
              <a:cxnLst/>
              <a:rect l="l" t="t" r="r" b="b"/>
              <a:pathLst>
                <a:path w="605" h="808" extrusionOk="0">
                  <a:moveTo>
                    <a:pt x="536" y="1"/>
                  </a:moveTo>
                  <a:cubicBezTo>
                    <a:pt x="502" y="1"/>
                    <a:pt x="426" y="35"/>
                    <a:pt x="426" y="69"/>
                  </a:cubicBezTo>
                  <a:cubicBezTo>
                    <a:pt x="392" y="171"/>
                    <a:pt x="324" y="315"/>
                    <a:pt x="256" y="383"/>
                  </a:cubicBezTo>
                  <a:cubicBezTo>
                    <a:pt x="145" y="493"/>
                    <a:pt x="43" y="527"/>
                    <a:pt x="43" y="672"/>
                  </a:cubicBezTo>
                  <a:cubicBezTo>
                    <a:pt x="1" y="740"/>
                    <a:pt x="77" y="774"/>
                    <a:pt x="111" y="808"/>
                  </a:cubicBezTo>
                  <a:lnTo>
                    <a:pt x="179" y="808"/>
                  </a:lnTo>
                  <a:cubicBezTo>
                    <a:pt x="324" y="808"/>
                    <a:pt x="468" y="638"/>
                    <a:pt x="536" y="527"/>
                  </a:cubicBezTo>
                  <a:cubicBezTo>
                    <a:pt x="604" y="383"/>
                    <a:pt x="604" y="247"/>
                    <a:pt x="604" y="69"/>
                  </a:cubicBezTo>
                  <a:cubicBezTo>
                    <a:pt x="604" y="35"/>
                    <a:pt x="570" y="1"/>
                    <a:pt x="5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60"/>
            <p:cNvSpPr/>
            <p:nvPr/>
          </p:nvSpPr>
          <p:spPr>
            <a:xfrm>
              <a:off x="1650592" y="2762384"/>
              <a:ext cx="16489" cy="27953"/>
            </a:xfrm>
            <a:custGeom>
              <a:avLst/>
              <a:gdLst/>
              <a:ahLst/>
              <a:cxnLst/>
              <a:rect l="l" t="t" r="r" b="b"/>
              <a:pathLst>
                <a:path w="502" h="851" extrusionOk="0">
                  <a:moveTo>
                    <a:pt x="391" y="1"/>
                  </a:moveTo>
                  <a:cubicBezTo>
                    <a:pt x="357" y="1"/>
                    <a:pt x="323" y="1"/>
                    <a:pt x="323" y="35"/>
                  </a:cubicBezTo>
                  <a:cubicBezTo>
                    <a:pt x="255" y="281"/>
                    <a:pt x="77" y="494"/>
                    <a:pt x="0" y="740"/>
                  </a:cubicBezTo>
                  <a:cubicBezTo>
                    <a:pt x="0" y="782"/>
                    <a:pt x="43" y="850"/>
                    <a:pt x="111" y="850"/>
                  </a:cubicBezTo>
                  <a:lnTo>
                    <a:pt x="145" y="850"/>
                  </a:lnTo>
                  <a:cubicBezTo>
                    <a:pt x="425" y="672"/>
                    <a:pt x="467" y="358"/>
                    <a:pt x="501" y="69"/>
                  </a:cubicBezTo>
                  <a:cubicBezTo>
                    <a:pt x="501" y="1"/>
                    <a:pt x="467" y="1"/>
                    <a:pt x="3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60"/>
            <p:cNvSpPr/>
            <p:nvPr/>
          </p:nvSpPr>
          <p:spPr>
            <a:xfrm>
              <a:off x="1599514" y="2749573"/>
              <a:ext cx="12876" cy="26804"/>
            </a:xfrm>
            <a:custGeom>
              <a:avLst/>
              <a:gdLst/>
              <a:ahLst/>
              <a:cxnLst/>
              <a:rect l="l" t="t" r="r" b="b"/>
              <a:pathLst>
                <a:path w="392" h="816" extrusionOk="0">
                  <a:moveTo>
                    <a:pt x="323" y="0"/>
                  </a:moveTo>
                  <a:cubicBezTo>
                    <a:pt x="281" y="0"/>
                    <a:pt x="247" y="34"/>
                    <a:pt x="247" y="68"/>
                  </a:cubicBezTo>
                  <a:cubicBezTo>
                    <a:pt x="213" y="323"/>
                    <a:pt x="1" y="493"/>
                    <a:pt x="1" y="748"/>
                  </a:cubicBezTo>
                  <a:cubicBezTo>
                    <a:pt x="1" y="782"/>
                    <a:pt x="35" y="816"/>
                    <a:pt x="111" y="816"/>
                  </a:cubicBezTo>
                  <a:lnTo>
                    <a:pt x="111" y="816"/>
                  </a:lnTo>
                  <a:cubicBezTo>
                    <a:pt x="391" y="705"/>
                    <a:pt x="391" y="323"/>
                    <a:pt x="391" y="68"/>
                  </a:cubicBezTo>
                  <a:cubicBezTo>
                    <a:pt x="391" y="34"/>
                    <a:pt x="357" y="0"/>
                    <a:pt x="3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60"/>
            <p:cNvSpPr/>
            <p:nvPr/>
          </p:nvSpPr>
          <p:spPr>
            <a:xfrm>
              <a:off x="1576357" y="2725299"/>
              <a:ext cx="10347" cy="25424"/>
            </a:xfrm>
            <a:custGeom>
              <a:avLst/>
              <a:gdLst/>
              <a:ahLst/>
              <a:cxnLst/>
              <a:rect l="l" t="t" r="r" b="b"/>
              <a:pathLst>
                <a:path w="315" h="774" extrusionOk="0">
                  <a:moveTo>
                    <a:pt x="137" y="0"/>
                  </a:moveTo>
                  <a:cubicBezTo>
                    <a:pt x="103" y="0"/>
                    <a:pt x="69" y="34"/>
                    <a:pt x="69" y="102"/>
                  </a:cubicBezTo>
                  <a:cubicBezTo>
                    <a:pt x="69" y="213"/>
                    <a:pt x="35" y="314"/>
                    <a:pt x="35" y="459"/>
                  </a:cubicBezTo>
                  <a:cubicBezTo>
                    <a:pt x="35" y="527"/>
                    <a:pt x="1" y="637"/>
                    <a:pt x="35" y="739"/>
                  </a:cubicBezTo>
                  <a:cubicBezTo>
                    <a:pt x="35" y="773"/>
                    <a:pt x="69" y="773"/>
                    <a:pt x="103" y="773"/>
                  </a:cubicBezTo>
                  <a:lnTo>
                    <a:pt x="179" y="773"/>
                  </a:lnTo>
                  <a:cubicBezTo>
                    <a:pt x="315" y="561"/>
                    <a:pt x="247" y="280"/>
                    <a:pt x="213" y="68"/>
                  </a:cubicBezTo>
                  <a:cubicBezTo>
                    <a:pt x="213" y="34"/>
                    <a:pt x="179" y="0"/>
                    <a:pt x="1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60"/>
            <p:cNvSpPr/>
            <p:nvPr/>
          </p:nvSpPr>
          <p:spPr>
            <a:xfrm>
              <a:off x="1615708" y="2680922"/>
              <a:ext cx="12876" cy="24603"/>
            </a:xfrm>
            <a:custGeom>
              <a:avLst/>
              <a:gdLst/>
              <a:ahLst/>
              <a:cxnLst/>
              <a:rect l="l" t="t" r="r" b="b"/>
              <a:pathLst>
                <a:path w="392" h="749" extrusionOk="0">
                  <a:moveTo>
                    <a:pt x="255" y="0"/>
                  </a:moveTo>
                  <a:cubicBezTo>
                    <a:pt x="213" y="0"/>
                    <a:pt x="179" y="34"/>
                    <a:pt x="179" y="77"/>
                  </a:cubicBezTo>
                  <a:cubicBezTo>
                    <a:pt x="145" y="179"/>
                    <a:pt x="111" y="247"/>
                    <a:pt x="77" y="357"/>
                  </a:cubicBezTo>
                  <a:cubicBezTo>
                    <a:pt x="77" y="459"/>
                    <a:pt x="0" y="570"/>
                    <a:pt x="77" y="672"/>
                  </a:cubicBezTo>
                  <a:cubicBezTo>
                    <a:pt x="111" y="714"/>
                    <a:pt x="179" y="748"/>
                    <a:pt x="213" y="748"/>
                  </a:cubicBezTo>
                  <a:lnTo>
                    <a:pt x="289" y="748"/>
                  </a:lnTo>
                  <a:cubicBezTo>
                    <a:pt x="391" y="638"/>
                    <a:pt x="391" y="536"/>
                    <a:pt x="391" y="391"/>
                  </a:cubicBezTo>
                  <a:cubicBezTo>
                    <a:pt x="391" y="247"/>
                    <a:pt x="357" y="145"/>
                    <a:pt x="289" y="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60"/>
            <p:cNvSpPr/>
            <p:nvPr/>
          </p:nvSpPr>
          <p:spPr>
            <a:xfrm>
              <a:off x="1622672" y="2636841"/>
              <a:ext cx="11759" cy="19840"/>
            </a:xfrm>
            <a:custGeom>
              <a:avLst/>
              <a:gdLst/>
              <a:ahLst/>
              <a:cxnLst/>
              <a:rect l="l" t="t" r="r" b="b"/>
              <a:pathLst>
                <a:path w="358" h="604" extrusionOk="0">
                  <a:moveTo>
                    <a:pt x="145" y="0"/>
                  </a:moveTo>
                  <a:cubicBezTo>
                    <a:pt x="145" y="0"/>
                    <a:pt x="145" y="34"/>
                    <a:pt x="111" y="34"/>
                  </a:cubicBezTo>
                  <a:cubicBezTo>
                    <a:pt x="77" y="102"/>
                    <a:pt x="77" y="213"/>
                    <a:pt x="77" y="281"/>
                  </a:cubicBezTo>
                  <a:cubicBezTo>
                    <a:pt x="43" y="391"/>
                    <a:pt x="1" y="493"/>
                    <a:pt x="111" y="569"/>
                  </a:cubicBezTo>
                  <a:cubicBezTo>
                    <a:pt x="111" y="603"/>
                    <a:pt x="145" y="603"/>
                    <a:pt x="179" y="603"/>
                  </a:cubicBezTo>
                  <a:lnTo>
                    <a:pt x="213" y="603"/>
                  </a:lnTo>
                  <a:cubicBezTo>
                    <a:pt x="358" y="527"/>
                    <a:pt x="324" y="391"/>
                    <a:pt x="324" y="281"/>
                  </a:cubicBezTo>
                  <a:cubicBezTo>
                    <a:pt x="290" y="179"/>
                    <a:pt x="256" y="68"/>
                    <a:pt x="179" y="34"/>
                  </a:cubicBezTo>
                  <a:cubicBezTo>
                    <a:pt x="179" y="0"/>
                    <a:pt x="145" y="0"/>
                    <a:pt x="1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60"/>
            <p:cNvSpPr/>
            <p:nvPr/>
          </p:nvSpPr>
          <p:spPr>
            <a:xfrm>
              <a:off x="1582237" y="2639074"/>
              <a:ext cx="10347" cy="29037"/>
            </a:xfrm>
            <a:custGeom>
              <a:avLst/>
              <a:gdLst/>
              <a:ahLst/>
              <a:cxnLst/>
              <a:rect l="l" t="t" r="r" b="b"/>
              <a:pathLst>
                <a:path w="315" h="884" extrusionOk="0">
                  <a:moveTo>
                    <a:pt x="136" y="0"/>
                  </a:moveTo>
                  <a:cubicBezTo>
                    <a:pt x="136" y="0"/>
                    <a:pt x="102" y="0"/>
                    <a:pt x="68" y="77"/>
                  </a:cubicBezTo>
                  <a:cubicBezTo>
                    <a:pt x="68" y="213"/>
                    <a:pt x="34" y="357"/>
                    <a:pt x="34" y="501"/>
                  </a:cubicBezTo>
                  <a:cubicBezTo>
                    <a:pt x="0" y="637"/>
                    <a:pt x="0" y="748"/>
                    <a:pt x="68" y="850"/>
                  </a:cubicBezTo>
                  <a:cubicBezTo>
                    <a:pt x="102" y="884"/>
                    <a:pt x="136" y="884"/>
                    <a:pt x="136" y="884"/>
                  </a:cubicBezTo>
                  <a:cubicBezTo>
                    <a:pt x="170" y="884"/>
                    <a:pt x="212" y="884"/>
                    <a:pt x="246" y="850"/>
                  </a:cubicBezTo>
                  <a:cubicBezTo>
                    <a:pt x="314" y="748"/>
                    <a:pt x="314" y="637"/>
                    <a:pt x="280" y="501"/>
                  </a:cubicBezTo>
                  <a:cubicBezTo>
                    <a:pt x="280" y="357"/>
                    <a:pt x="246" y="213"/>
                    <a:pt x="212" y="77"/>
                  </a:cubicBezTo>
                  <a:cubicBezTo>
                    <a:pt x="212" y="0"/>
                    <a:pt x="170" y="0"/>
                    <a:pt x="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60"/>
            <p:cNvSpPr/>
            <p:nvPr/>
          </p:nvSpPr>
          <p:spPr>
            <a:xfrm>
              <a:off x="1585554" y="2582150"/>
              <a:ext cx="11759" cy="23190"/>
            </a:xfrm>
            <a:custGeom>
              <a:avLst/>
              <a:gdLst/>
              <a:ahLst/>
              <a:cxnLst/>
              <a:rect l="l" t="t" r="r" b="b"/>
              <a:pathLst>
                <a:path w="358" h="706" extrusionOk="0">
                  <a:moveTo>
                    <a:pt x="145" y="0"/>
                  </a:moveTo>
                  <a:cubicBezTo>
                    <a:pt x="111" y="0"/>
                    <a:pt x="69" y="34"/>
                    <a:pt x="69" y="34"/>
                  </a:cubicBezTo>
                  <a:cubicBezTo>
                    <a:pt x="35" y="111"/>
                    <a:pt x="35" y="213"/>
                    <a:pt x="35" y="281"/>
                  </a:cubicBezTo>
                  <a:cubicBezTo>
                    <a:pt x="35" y="391"/>
                    <a:pt x="1" y="493"/>
                    <a:pt x="35" y="603"/>
                  </a:cubicBezTo>
                  <a:cubicBezTo>
                    <a:pt x="35" y="671"/>
                    <a:pt x="111" y="705"/>
                    <a:pt x="145" y="705"/>
                  </a:cubicBezTo>
                  <a:cubicBezTo>
                    <a:pt x="213" y="705"/>
                    <a:pt x="281" y="671"/>
                    <a:pt x="324" y="603"/>
                  </a:cubicBezTo>
                  <a:cubicBezTo>
                    <a:pt x="358" y="493"/>
                    <a:pt x="324" y="357"/>
                    <a:pt x="281" y="247"/>
                  </a:cubicBezTo>
                  <a:cubicBezTo>
                    <a:pt x="281" y="179"/>
                    <a:pt x="247" y="68"/>
                    <a:pt x="179" y="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60"/>
            <p:cNvSpPr/>
            <p:nvPr/>
          </p:nvSpPr>
          <p:spPr>
            <a:xfrm>
              <a:off x="1549586" y="2590230"/>
              <a:ext cx="12843" cy="31566"/>
            </a:xfrm>
            <a:custGeom>
              <a:avLst/>
              <a:gdLst/>
              <a:ahLst/>
              <a:cxnLst/>
              <a:rect l="l" t="t" r="r" b="b"/>
              <a:pathLst>
                <a:path w="391" h="961" extrusionOk="0">
                  <a:moveTo>
                    <a:pt x="212" y="1"/>
                  </a:moveTo>
                  <a:cubicBezTo>
                    <a:pt x="178" y="1"/>
                    <a:pt x="145" y="35"/>
                    <a:pt x="102" y="77"/>
                  </a:cubicBezTo>
                  <a:cubicBezTo>
                    <a:pt x="68" y="323"/>
                    <a:pt x="34" y="570"/>
                    <a:pt x="34" y="816"/>
                  </a:cubicBezTo>
                  <a:cubicBezTo>
                    <a:pt x="0" y="927"/>
                    <a:pt x="102" y="961"/>
                    <a:pt x="212" y="961"/>
                  </a:cubicBezTo>
                  <a:cubicBezTo>
                    <a:pt x="280" y="961"/>
                    <a:pt x="391" y="927"/>
                    <a:pt x="357" y="816"/>
                  </a:cubicBezTo>
                  <a:cubicBezTo>
                    <a:pt x="357" y="570"/>
                    <a:pt x="314" y="323"/>
                    <a:pt x="280" y="77"/>
                  </a:cubicBezTo>
                  <a:cubicBezTo>
                    <a:pt x="280" y="35"/>
                    <a:pt x="246" y="1"/>
                    <a:pt x="2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60"/>
            <p:cNvSpPr/>
            <p:nvPr/>
          </p:nvSpPr>
          <p:spPr>
            <a:xfrm>
              <a:off x="1498508" y="2605307"/>
              <a:ext cx="11464" cy="20957"/>
            </a:xfrm>
            <a:custGeom>
              <a:avLst/>
              <a:gdLst/>
              <a:ahLst/>
              <a:cxnLst/>
              <a:rect l="l" t="t" r="r" b="b"/>
              <a:pathLst>
                <a:path w="349" h="638" extrusionOk="0">
                  <a:moveTo>
                    <a:pt x="170" y="0"/>
                  </a:moveTo>
                  <a:cubicBezTo>
                    <a:pt x="136" y="0"/>
                    <a:pt x="102" y="43"/>
                    <a:pt x="102" y="77"/>
                  </a:cubicBezTo>
                  <a:cubicBezTo>
                    <a:pt x="102" y="145"/>
                    <a:pt x="69" y="213"/>
                    <a:pt x="35" y="289"/>
                  </a:cubicBezTo>
                  <a:cubicBezTo>
                    <a:pt x="35" y="391"/>
                    <a:pt x="1" y="468"/>
                    <a:pt x="35" y="536"/>
                  </a:cubicBezTo>
                  <a:cubicBezTo>
                    <a:pt x="69" y="604"/>
                    <a:pt x="102" y="637"/>
                    <a:pt x="136" y="637"/>
                  </a:cubicBezTo>
                  <a:cubicBezTo>
                    <a:pt x="170" y="637"/>
                    <a:pt x="213" y="604"/>
                    <a:pt x="247" y="604"/>
                  </a:cubicBezTo>
                  <a:cubicBezTo>
                    <a:pt x="349" y="468"/>
                    <a:pt x="281" y="255"/>
                    <a:pt x="281" y="111"/>
                  </a:cubicBezTo>
                  <a:cubicBezTo>
                    <a:pt x="281" y="43"/>
                    <a:pt x="213" y="0"/>
                    <a:pt x="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60"/>
            <p:cNvSpPr/>
            <p:nvPr/>
          </p:nvSpPr>
          <p:spPr>
            <a:xfrm>
              <a:off x="1449664" y="2679805"/>
              <a:ext cx="15110" cy="31566"/>
            </a:xfrm>
            <a:custGeom>
              <a:avLst/>
              <a:gdLst/>
              <a:ahLst/>
              <a:cxnLst/>
              <a:rect l="l" t="t" r="r" b="b"/>
              <a:pathLst>
                <a:path w="460" h="961" extrusionOk="0">
                  <a:moveTo>
                    <a:pt x="281" y="0"/>
                  </a:moveTo>
                  <a:cubicBezTo>
                    <a:pt x="247" y="0"/>
                    <a:pt x="213" y="34"/>
                    <a:pt x="213" y="34"/>
                  </a:cubicBezTo>
                  <a:cubicBezTo>
                    <a:pt x="103" y="247"/>
                    <a:pt x="103" y="493"/>
                    <a:pt x="35" y="748"/>
                  </a:cubicBezTo>
                  <a:cubicBezTo>
                    <a:pt x="1" y="884"/>
                    <a:pt x="103" y="960"/>
                    <a:pt x="213" y="960"/>
                  </a:cubicBezTo>
                  <a:cubicBezTo>
                    <a:pt x="315" y="960"/>
                    <a:pt x="383" y="884"/>
                    <a:pt x="383" y="782"/>
                  </a:cubicBezTo>
                  <a:cubicBezTo>
                    <a:pt x="426" y="536"/>
                    <a:pt x="460" y="247"/>
                    <a:pt x="315" y="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60"/>
            <p:cNvSpPr/>
            <p:nvPr/>
          </p:nvSpPr>
          <p:spPr>
            <a:xfrm>
              <a:off x="1478701" y="2701846"/>
              <a:ext cx="10347" cy="23486"/>
            </a:xfrm>
            <a:custGeom>
              <a:avLst/>
              <a:gdLst/>
              <a:ahLst/>
              <a:cxnLst/>
              <a:rect l="l" t="t" r="r" b="b"/>
              <a:pathLst>
                <a:path w="315" h="715" extrusionOk="0">
                  <a:moveTo>
                    <a:pt x="136" y="1"/>
                  </a:moveTo>
                  <a:cubicBezTo>
                    <a:pt x="102" y="1"/>
                    <a:pt x="68" y="1"/>
                    <a:pt x="34" y="77"/>
                  </a:cubicBezTo>
                  <a:cubicBezTo>
                    <a:pt x="34" y="179"/>
                    <a:pt x="0" y="323"/>
                    <a:pt x="0" y="459"/>
                  </a:cubicBezTo>
                  <a:cubicBezTo>
                    <a:pt x="0" y="536"/>
                    <a:pt x="34" y="714"/>
                    <a:pt x="136" y="714"/>
                  </a:cubicBezTo>
                  <a:cubicBezTo>
                    <a:pt x="247" y="714"/>
                    <a:pt x="315" y="570"/>
                    <a:pt x="315" y="459"/>
                  </a:cubicBezTo>
                  <a:cubicBezTo>
                    <a:pt x="315" y="323"/>
                    <a:pt x="281" y="179"/>
                    <a:pt x="247" y="77"/>
                  </a:cubicBezTo>
                  <a:cubicBezTo>
                    <a:pt x="247" y="1"/>
                    <a:pt x="179" y="1"/>
                    <a:pt x="1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60"/>
            <p:cNvSpPr/>
            <p:nvPr/>
          </p:nvSpPr>
          <p:spPr>
            <a:xfrm>
              <a:off x="1458894" y="2770497"/>
              <a:ext cx="11759" cy="25687"/>
            </a:xfrm>
            <a:custGeom>
              <a:avLst/>
              <a:gdLst/>
              <a:ahLst/>
              <a:cxnLst/>
              <a:rect l="l" t="t" r="r" b="b"/>
              <a:pathLst>
                <a:path w="358" h="782" extrusionOk="0">
                  <a:moveTo>
                    <a:pt x="179" y="0"/>
                  </a:moveTo>
                  <a:cubicBezTo>
                    <a:pt x="145" y="0"/>
                    <a:pt x="102" y="34"/>
                    <a:pt x="102" y="68"/>
                  </a:cubicBezTo>
                  <a:cubicBezTo>
                    <a:pt x="68" y="179"/>
                    <a:pt x="68" y="281"/>
                    <a:pt x="68" y="425"/>
                  </a:cubicBezTo>
                  <a:cubicBezTo>
                    <a:pt x="34" y="535"/>
                    <a:pt x="0" y="637"/>
                    <a:pt x="102" y="748"/>
                  </a:cubicBezTo>
                  <a:cubicBezTo>
                    <a:pt x="102" y="748"/>
                    <a:pt x="145" y="782"/>
                    <a:pt x="179" y="782"/>
                  </a:cubicBezTo>
                  <a:cubicBezTo>
                    <a:pt x="213" y="782"/>
                    <a:pt x="247" y="748"/>
                    <a:pt x="247" y="748"/>
                  </a:cubicBezTo>
                  <a:cubicBezTo>
                    <a:pt x="357" y="637"/>
                    <a:pt x="315" y="535"/>
                    <a:pt x="281" y="425"/>
                  </a:cubicBezTo>
                  <a:cubicBezTo>
                    <a:pt x="281" y="281"/>
                    <a:pt x="281" y="179"/>
                    <a:pt x="247" y="68"/>
                  </a:cubicBezTo>
                  <a:cubicBezTo>
                    <a:pt x="247" y="34"/>
                    <a:pt x="213" y="0"/>
                    <a:pt x="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60"/>
            <p:cNvSpPr/>
            <p:nvPr/>
          </p:nvSpPr>
          <p:spPr>
            <a:xfrm>
              <a:off x="1468092" y="2827422"/>
              <a:ext cx="12876" cy="22074"/>
            </a:xfrm>
            <a:custGeom>
              <a:avLst/>
              <a:gdLst/>
              <a:ahLst/>
              <a:cxnLst/>
              <a:rect l="l" t="t" r="r" b="b"/>
              <a:pathLst>
                <a:path w="392" h="672" extrusionOk="0">
                  <a:moveTo>
                    <a:pt x="179" y="0"/>
                  </a:moveTo>
                  <a:cubicBezTo>
                    <a:pt x="145" y="0"/>
                    <a:pt x="111" y="34"/>
                    <a:pt x="77" y="111"/>
                  </a:cubicBezTo>
                  <a:lnTo>
                    <a:pt x="77" y="357"/>
                  </a:lnTo>
                  <a:cubicBezTo>
                    <a:pt x="35" y="459"/>
                    <a:pt x="1" y="535"/>
                    <a:pt x="111" y="637"/>
                  </a:cubicBezTo>
                  <a:cubicBezTo>
                    <a:pt x="111" y="637"/>
                    <a:pt x="145" y="671"/>
                    <a:pt x="179" y="671"/>
                  </a:cubicBezTo>
                  <a:cubicBezTo>
                    <a:pt x="213" y="671"/>
                    <a:pt x="289" y="637"/>
                    <a:pt x="289" y="637"/>
                  </a:cubicBezTo>
                  <a:cubicBezTo>
                    <a:pt x="391" y="569"/>
                    <a:pt x="357" y="425"/>
                    <a:pt x="357" y="323"/>
                  </a:cubicBezTo>
                  <a:cubicBezTo>
                    <a:pt x="323" y="213"/>
                    <a:pt x="289" y="145"/>
                    <a:pt x="247" y="34"/>
                  </a:cubicBezTo>
                  <a:cubicBezTo>
                    <a:pt x="213" y="34"/>
                    <a:pt x="213" y="0"/>
                    <a:pt x="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60"/>
            <p:cNvSpPr/>
            <p:nvPr/>
          </p:nvSpPr>
          <p:spPr>
            <a:xfrm>
              <a:off x="1671516" y="2690415"/>
              <a:ext cx="15373" cy="24307"/>
            </a:xfrm>
            <a:custGeom>
              <a:avLst/>
              <a:gdLst/>
              <a:ahLst/>
              <a:cxnLst/>
              <a:rect l="l" t="t" r="r" b="b"/>
              <a:pathLst>
                <a:path w="468" h="740" extrusionOk="0">
                  <a:moveTo>
                    <a:pt x="289" y="0"/>
                  </a:moveTo>
                  <a:cubicBezTo>
                    <a:pt x="255" y="0"/>
                    <a:pt x="213" y="0"/>
                    <a:pt x="179" y="68"/>
                  </a:cubicBezTo>
                  <a:cubicBezTo>
                    <a:pt x="179" y="136"/>
                    <a:pt x="145" y="247"/>
                    <a:pt x="111" y="315"/>
                  </a:cubicBezTo>
                  <a:cubicBezTo>
                    <a:pt x="77" y="425"/>
                    <a:pt x="0" y="493"/>
                    <a:pt x="0" y="595"/>
                  </a:cubicBezTo>
                  <a:cubicBezTo>
                    <a:pt x="0" y="705"/>
                    <a:pt x="77" y="739"/>
                    <a:pt x="179" y="739"/>
                  </a:cubicBezTo>
                  <a:lnTo>
                    <a:pt x="255" y="739"/>
                  </a:lnTo>
                  <a:cubicBezTo>
                    <a:pt x="425" y="637"/>
                    <a:pt x="468" y="247"/>
                    <a:pt x="391" y="68"/>
                  </a:cubicBezTo>
                  <a:cubicBezTo>
                    <a:pt x="391" y="34"/>
                    <a:pt x="323" y="0"/>
                    <a:pt x="2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60"/>
            <p:cNvSpPr/>
            <p:nvPr/>
          </p:nvSpPr>
          <p:spPr>
            <a:xfrm>
              <a:off x="1708897" y="2654118"/>
              <a:ext cx="18460" cy="25720"/>
            </a:xfrm>
            <a:custGeom>
              <a:avLst/>
              <a:gdLst/>
              <a:ahLst/>
              <a:cxnLst/>
              <a:rect l="l" t="t" r="r" b="b"/>
              <a:pathLst>
                <a:path w="562" h="783" extrusionOk="0">
                  <a:moveTo>
                    <a:pt x="425" y="1"/>
                  </a:moveTo>
                  <a:lnTo>
                    <a:pt x="349" y="1"/>
                  </a:lnTo>
                  <a:cubicBezTo>
                    <a:pt x="247" y="111"/>
                    <a:pt x="213" y="213"/>
                    <a:pt x="179" y="324"/>
                  </a:cubicBezTo>
                  <a:cubicBezTo>
                    <a:pt x="103" y="426"/>
                    <a:pt x="1" y="536"/>
                    <a:pt x="35" y="681"/>
                  </a:cubicBezTo>
                  <a:cubicBezTo>
                    <a:pt x="69" y="749"/>
                    <a:pt x="103" y="782"/>
                    <a:pt x="179" y="782"/>
                  </a:cubicBezTo>
                  <a:lnTo>
                    <a:pt x="213" y="782"/>
                  </a:lnTo>
                  <a:cubicBezTo>
                    <a:pt x="391" y="749"/>
                    <a:pt x="425" y="570"/>
                    <a:pt x="493" y="468"/>
                  </a:cubicBezTo>
                  <a:cubicBezTo>
                    <a:pt x="527" y="324"/>
                    <a:pt x="561" y="179"/>
                    <a:pt x="527" y="77"/>
                  </a:cubicBezTo>
                  <a:cubicBezTo>
                    <a:pt x="493" y="1"/>
                    <a:pt x="459" y="1"/>
                    <a:pt x="4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60"/>
            <p:cNvSpPr/>
            <p:nvPr/>
          </p:nvSpPr>
          <p:spPr>
            <a:xfrm>
              <a:off x="1764704" y="2637957"/>
              <a:ext cx="17343" cy="23190"/>
            </a:xfrm>
            <a:custGeom>
              <a:avLst/>
              <a:gdLst/>
              <a:ahLst/>
              <a:cxnLst/>
              <a:rect l="l" t="t" r="r" b="b"/>
              <a:pathLst>
                <a:path w="528" h="706" extrusionOk="0">
                  <a:moveTo>
                    <a:pt x="425" y="0"/>
                  </a:moveTo>
                  <a:cubicBezTo>
                    <a:pt x="349" y="0"/>
                    <a:pt x="315" y="34"/>
                    <a:pt x="281" y="68"/>
                  </a:cubicBezTo>
                  <a:cubicBezTo>
                    <a:pt x="247" y="145"/>
                    <a:pt x="179" y="213"/>
                    <a:pt x="137" y="281"/>
                  </a:cubicBezTo>
                  <a:cubicBezTo>
                    <a:pt x="35" y="391"/>
                    <a:pt x="1" y="459"/>
                    <a:pt x="1" y="603"/>
                  </a:cubicBezTo>
                  <a:cubicBezTo>
                    <a:pt x="35" y="671"/>
                    <a:pt x="103" y="705"/>
                    <a:pt x="137" y="705"/>
                  </a:cubicBezTo>
                  <a:lnTo>
                    <a:pt x="179" y="705"/>
                  </a:lnTo>
                  <a:cubicBezTo>
                    <a:pt x="425" y="705"/>
                    <a:pt x="493" y="323"/>
                    <a:pt x="527" y="145"/>
                  </a:cubicBezTo>
                  <a:cubicBezTo>
                    <a:pt x="527" y="68"/>
                    <a:pt x="459" y="0"/>
                    <a:pt x="4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60"/>
            <p:cNvSpPr/>
            <p:nvPr/>
          </p:nvSpPr>
          <p:spPr>
            <a:xfrm>
              <a:off x="1809903" y="2657765"/>
              <a:ext cx="19840" cy="23190"/>
            </a:xfrm>
            <a:custGeom>
              <a:avLst/>
              <a:gdLst/>
              <a:ahLst/>
              <a:cxnLst/>
              <a:rect l="l" t="t" r="r" b="b"/>
              <a:pathLst>
                <a:path w="604" h="706" extrusionOk="0">
                  <a:moveTo>
                    <a:pt x="460" y="0"/>
                  </a:moveTo>
                  <a:lnTo>
                    <a:pt x="426" y="0"/>
                  </a:lnTo>
                  <a:cubicBezTo>
                    <a:pt x="324" y="68"/>
                    <a:pt x="290" y="179"/>
                    <a:pt x="213" y="247"/>
                  </a:cubicBezTo>
                  <a:cubicBezTo>
                    <a:pt x="145" y="315"/>
                    <a:pt x="1" y="425"/>
                    <a:pt x="35" y="570"/>
                  </a:cubicBezTo>
                  <a:cubicBezTo>
                    <a:pt x="35" y="638"/>
                    <a:pt x="111" y="705"/>
                    <a:pt x="179" y="705"/>
                  </a:cubicBezTo>
                  <a:lnTo>
                    <a:pt x="179" y="705"/>
                  </a:lnTo>
                  <a:cubicBezTo>
                    <a:pt x="358" y="705"/>
                    <a:pt x="426" y="570"/>
                    <a:pt x="502" y="425"/>
                  </a:cubicBezTo>
                  <a:cubicBezTo>
                    <a:pt x="536" y="315"/>
                    <a:pt x="604" y="179"/>
                    <a:pt x="570" y="68"/>
                  </a:cubicBezTo>
                  <a:cubicBezTo>
                    <a:pt x="536" y="34"/>
                    <a:pt x="502" y="0"/>
                    <a:pt x="4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60"/>
            <p:cNvSpPr/>
            <p:nvPr/>
          </p:nvSpPr>
          <p:spPr>
            <a:xfrm>
              <a:off x="1749627" y="2691532"/>
              <a:ext cx="12613" cy="19840"/>
            </a:xfrm>
            <a:custGeom>
              <a:avLst/>
              <a:gdLst/>
              <a:ahLst/>
              <a:cxnLst/>
              <a:rect l="l" t="t" r="r" b="b"/>
              <a:pathLst>
                <a:path w="384" h="604" extrusionOk="0">
                  <a:moveTo>
                    <a:pt x="247" y="0"/>
                  </a:moveTo>
                  <a:cubicBezTo>
                    <a:pt x="171" y="0"/>
                    <a:pt x="137" y="0"/>
                    <a:pt x="137" y="68"/>
                  </a:cubicBezTo>
                  <a:cubicBezTo>
                    <a:pt x="103" y="179"/>
                    <a:pt x="69" y="281"/>
                    <a:pt x="35" y="349"/>
                  </a:cubicBezTo>
                  <a:cubicBezTo>
                    <a:pt x="1" y="425"/>
                    <a:pt x="1" y="527"/>
                    <a:pt x="35" y="561"/>
                  </a:cubicBezTo>
                  <a:cubicBezTo>
                    <a:pt x="69" y="603"/>
                    <a:pt x="103" y="603"/>
                    <a:pt x="137" y="603"/>
                  </a:cubicBezTo>
                  <a:lnTo>
                    <a:pt x="171" y="603"/>
                  </a:lnTo>
                  <a:cubicBezTo>
                    <a:pt x="213" y="603"/>
                    <a:pt x="281" y="603"/>
                    <a:pt x="315" y="527"/>
                  </a:cubicBezTo>
                  <a:cubicBezTo>
                    <a:pt x="383" y="391"/>
                    <a:pt x="383" y="213"/>
                    <a:pt x="349" y="68"/>
                  </a:cubicBezTo>
                  <a:cubicBezTo>
                    <a:pt x="349" y="0"/>
                    <a:pt x="281" y="0"/>
                    <a:pt x="2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60"/>
            <p:cNvSpPr/>
            <p:nvPr/>
          </p:nvSpPr>
          <p:spPr>
            <a:xfrm>
              <a:off x="1701933" y="2735613"/>
              <a:ext cx="15110" cy="24603"/>
            </a:xfrm>
            <a:custGeom>
              <a:avLst/>
              <a:gdLst/>
              <a:ahLst/>
              <a:cxnLst/>
              <a:rect l="l" t="t" r="r" b="b"/>
              <a:pathLst>
                <a:path w="460" h="749" extrusionOk="0">
                  <a:moveTo>
                    <a:pt x="391" y="0"/>
                  </a:moveTo>
                  <a:cubicBezTo>
                    <a:pt x="349" y="0"/>
                    <a:pt x="315" y="34"/>
                    <a:pt x="315" y="34"/>
                  </a:cubicBezTo>
                  <a:cubicBezTo>
                    <a:pt x="247" y="145"/>
                    <a:pt x="213" y="247"/>
                    <a:pt x="179" y="323"/>
                  </a:cubicBezTo>
                  <a:cubicBezTo>
                    <a:pt x="102" y="425"/>
                    <a:pt x="34" y="493"/>
                    <a:pt x="34" y="604"/>
                  </a:cubicBezTo>
                  <a:cubicBezTo>
                    <a:pt x="0" y="672"/>
                    <a:pt x="68" y="748"/>
                    <a:pt x="136" y="748"/>
                  </a:cubicBezTo>
                  <a:cubicBezTo>
                    <a:pt x="136" y="748"/>
                    <a:pt x="179" y="748"/>
                    <a:pt x="179" y="706"/>
                  </a:cubicBezTo>
                  <a:cubicBezTo>
                    <a:pt x="281" y="638"/>
                    <a:pt x="349" y="536"/>
                    <a:pt x="391" y="425"/>
                  </a:cubicBezTo>
                  <a:cubicBezTo>
                    <a:pt x="425" y="323"/>
                    <a:pt x="459" y="179"/>
                    <a:pt x="425" y="68"/>
                  </a:cubicBezTo>
                  <a:cubicBezTo>
                    <a:pt x="425" y="34"/>
                    <a:pt x="391" y="0"/>
                    <a:pt x="3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60"/>
            <p:cNvSpPr/>
            <p:nvPr/>
          </p:nvSpPr>
          <p:spPr>
            <a:xfrm>
              <a:off x="1742664" y="2742577"/>
              <a:ext cx="16227" cy="22074"/>
            </a:xfrm>
            <a:custGeom>
              <a:avLst/>
              <a:gdLst/>
              <a:ahLst/>
              <a:cxnLst/>
              <a:rect l="l" t="t" r="r" b="b"/>
              <a:pathLst>
                <a:path w="494" h="672" extrusionOk="0">
                  <a:moveTo>
                    <a:pt x="383" y="1"/>
                  </a:moveTo>
                  <a:cubicBezTo>
                    <a:pt x="349" y="1"/>
                    <a:pt x="349" y="1"/>
                    <a:pt x="315" y="35"/>
                  </a:cubicBezTo>
                  <a:cubicBezTo>
                    <a:pt x="281" y="69"/>
                    <a:pt x="213" y="145"/>
                    <a:pt x="170" y="213"/>
                  </a:cubicBezTo>
                  <a:cubicBezTo>
                    <a:pt x="136" y="247"/>
                    <a:pt x="102" y="324"/>
                    <a:pt x="69" y="358"/>
                  </a:cubicBezTo>
                  <a:cubicBezTo>
                    <a:pt x="1" y="460"/>
                    <a:pt x="1" y="570"/>
                    <a:pt x="102" y="638"/>
                  </a:cubicBezTo>
                  <a:cubicBezTo>
                    <a:pt x="102" y="672"/>
                    <a:pt x="170" y="672"/>
                    <a:pt x="213" y="672"/>
                  </a:cubicBezTo>
                  <a:cubicBezTo>
                    <a:pt x="281" y="672"/>
                    <a:pt x="315" y="638"/>
                    <a:pt x="349" y="570"/>
                  </a:cubicBezTo>
                  <a:cubicBezTo>
                    <a:pt x="383" y="494"/>
                    <a:pt x="425" y="392"/>
                    <a:pt x="459" y="324"/>
                  </a:cubicBezTo>
                  <a:cubicBezTo>
                    <a:pt x="493" y="213"/>
                    <a:pt x="459" y="145"/>
                    <a:pt x="459" y="35"/>
                  </a:cubicBezTo>
                  <a:cubicBezTo>
                    <a:pt x="459" y="1"/>
                    <a:pt x="425" y="1"/>
                    <a:pt x="3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60"/>
            <p:cNvSpPr/>
            <p:nvPr/>
          </p:nvSpPr>
          <p:spPr>
            <a:xfrm>
              <a:off x="1805435" y="2712456"/>
              <a:ext cx="15110" cy="20957"/>
            </a:xfrm>
            <a:custGeom>
              <a:avLst/>
              <a:gdLst/>
              <a:ahLst/>
              <a:cxnLst/>
              <a:rect l="l" t="t" r="r" b="b"/>
              <a:pathLst>
                <a:path w="460" h="638" extrusionOk="0">
                  <a:moveTo>
                    <a:pt x="349" y="0"/>
                  </a:moveTo>
                  <a:cubicBezTo>
                    <a:pt x="315" y="0"/>
                    <a:pt x="281" y="0"/>
                    <a:pt x="281" y="34"/>
                  </a:cubicBezTo>
                  <a:cubicBezTo>
                    <a:pt x="213" y="102"/>
                    <a:pt x="137" y="179"/>
                    <a:pt x="103" y="247"/>
                  </a:cubicBezTo>
                  <a:cubicBezTo>
                    <a:pt x="35" y="349"/>
                    <a:pt x="1" y="425"/>
                    <a:pt x="1" y="527"/>
                  </a:cubicBezTo>
                  <a:cubicBezTo>
                    <a:pt x="35" y="561"/>
                    <a:pt x="69" y="638"/>
                    <a:pt x="137" y="638"/>
                  </a:cubicBezTo>
                  <a:lnTo>
                    <a:pt x="171" y="604"/>
                  </a:lnTo>
                  <a:cubicBezTo>
                    <a:pt x="213" y="604"/>
                    <a:pt x="281" y="561"/>
                    <a:pt x="281" y="527"/>
                  </a:cubicBezTo>
                  <a:cubicBezTo>
                    <a:pt x="315" y="459"/>
                    <a:pt x="315" y="425"/>
                    <a:pt x="349" y="391"/>
                  </a:cubicBezTo>
                  <a:cubicBezTo>
                    <a:pt x="383" y="281"/>
                    <a:pt x="383" y="179"/>
                    <a:pt x="426" y="102"/>
                  </a:cubicBezTo>
                  <a:cubicBezTo>
                    <a:pt x="460" y="34"/>
                    <a:pt x="383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60"/>
            <p:cNvSpPr/>
            <p:nvPr/>
          </p:nvSpPr>
          <p:spPr>
            <a:xfrm>
              <a:off x="1840319" y="2715806"/>
              <a:ext cx="18460" cy="22074"/>
            </a:xfrm>
            <a:custGeom>
              <a:avLst/>
              <a:gdLst/>
              <a:ahLst/>
              <a:cxnLst/>
              <a:rect l="l" t="t" r="r" b="b"/>
              <a:pathLst>
                <a:path w="562" h="672" extrusionOk="0">
                  <a:moveTo>
                    <a:pt x="459" y="0"/>
                  </a:moveTo>
                  <a:cubicBezTo>
                    <a:pt x="425" y="0"/>
                    <a:pt x="383" y="0"/>
                    <a:pt x="383" y="34"/>
                  </a:cubicBezTo>
                  <a:cubicBezTo>
                    <a:pt x="349" y="145"/>
                    <a:pt x="281" y="213"/>
                    <a:pt x="213" y="289"/>
                  </a:cubicBezTo>
                  <a:cubicBezTo>
                    <a:pt x="171" y="323"/>
                    <a:pt x="103" y="357"/>
                    <a:pt x="69" y="391"/>
                  </a:cubicBezTo>
                  <a:cubicBezTo>
                    <a:pt x="35" y="425"/>
                    <a:pt x="35" y="502"/>
                    <a:pt x="1" y="569"/>
                  </a:cubicBezTo>
                  <a:cubicBezTo>
                    <a:pt x="1" y="603"/>
                    <a:pt x="35" y="671"/>
                    <a:pt x="69" y="671"/>
                  </a:cubicBezTo>
                  <a:lnTo>
                    <a:pt x="171" y="671"/>
                  </a:lnTo>
                  <a:cubicBezTo>
                    <a:pt x="213" y="671"/>
                    <a:pt x="247" y="671"/>
                    <a:pt x="315" y="637"/>
                  </a:cubicBezTo>
                  <a:cubicBezTo>
                    <a:pt x="349" y="603"/>
                    <a:pt x="383" y="536"/>
                    <a:pt x="425" y="459"/>
                  </a:cubicBezTo>
                  <a:cubicBezTo>
                    <a:pt x="527" y="357"/>
                    <a:pt x="527" y="213"/>
                    <a:pt x="561" y="77"/>
                  </a:cubicBezTo>
                  <a:cubicBezTo>
                    <a:pt x="561" y="34"/>
                    <a:pt x="493" y="0"/>
                    <a:pt x="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60"/>
            <p:cNvSpPr/>
            <p:nvPr/>
          </p:nvSpPr>
          <p:spPr>
            <a:xfrm>
              <a:off x="1818016" y="2799501"/>
              <a:ext cx="22336" cy="23486"/>
            </a:xfrm>
            <a:custGeom>
              <a:avLst/>
              <a:gdLst/>
              <a:ahLst/>
              <a:cxnLst/>
              <a:rect l="l" t="t" r="r" b="b"/>
              <a:pathLst>
                <a:path w="680" h="715" extrusionOk="0">
                  <a:moveTo>
                    <a:pt x="569" y="1"/>
                  </a:moveTo>
                  <a:cubicBezTo>
                    <a:pt x="535" y="1"/>
                    <a:pt x="535" y="1"/>
                    <a:pt x="501" y="35"/>
                  </a:cubicBezTo>
                  <a:cubicBezTo>
                    <a:pt x="425" y="111"/>
                    <a:pt x="323" y="213"/>
                    <a:pt x="213" y="290"/>
                  </a:cubicBezTo>
                  <a:cubicBezTo>
                    <a:pt x="145" y="358"/>
                    <a:pt x="43" y="502"/>
                    <a:pt x="0" y="604"/>
                  </a:cubicBezTo>
                  <a:cubicBezTo>
                    <a:pt x="0" y="638"/>
                    <a:pt x="43" y="714"/>
                    <a:pt x="111" y="714"/>
                  </a:cubicBezTo>
                  <a:lnTo>
                    <a:pt x="145" y="714"/>
                  </a:lnTo>
                  <a:cubicBezTo>
                    <a:pt x="255" y="672"/>
                    <a:pt x="357" y="570"/>
                    <a:pt x="425" y="460"/>
                  </a:cubicBezTo>
                  <a:cubicBezTo>
                    <a:pt x="501" y="358"/>
                    <a:pt x="569" y="247"/>
                    <a:pt x="637" y="145"/>
                  </a:cubicBezTo>
                  <a:cubicBezTo>
                    <a:pt x="680" y="77"/>
                    <a:pt x="637" y="1"/>
                    <a:pt x="5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60"/>
            <p:cNvSpPr/>
            <p:nvPr/>
          </p:nvSpPr>
          <p:spPr>
            <a:xfrm>
              <a:off x="1800705" y="2856426"/>
              <a:ext cx="24307" cy="22369"/>
            </a:xfrm>
            <a:custGeom>
              <a:avLst/>
              <a:gdLst/>
              <a:ahLst/>
              <a:cxnLst/>
              <a:rect l="l" t="t" r="r" b="b"/>
              <a:pathLst>
                <a:path w="740" h="681" extrusionOk="0">
                  <a:moveTo>
                    <a:pt x="604" y="1"/>
                  </a:moveTo>
                  <a:lnTo>
                    <a:pt x="570" y="43"/>
                  </a:lnTo>
                  <a:cubicBezTo>
                    <a:pt x="459" y="77"/>
                    <a:pt x="391" y="145"/>
                    <a:pt x="315" y="179"/>
                  </a:cubicBezTo>
                  <a:cubicBezTo>
                    <a:pt x="247" y="256"/>
                    <a:pt x="179" y="290"/>
                    <a:pt x="145" y="358"/>
                  </a:cubicBezTo>
                  <a:cubicBezTo>
                    <a:pt x="102" y="391"/>
                    <a:pt x="68" y="468"/>
                    <a:pt x="34" y="536"/>
                  </a:cubicBezTo>
                  <a:cubicBezTo>
                    <a:pt x="0" y="604"/>
                    <a:pt x="68" y="680"/>
                    <a:pt x="145" y="680"/>
                  </a:cubicBezTo>
                  <a:cubicBezTo>
                    <a:pt x="391" y="680"/>
                    <a:pt x="604" y="391"/>
                    <a:pt x="706" y="179"/>
                  </a:cubicBezTo>
                  <a:cubicBezTo>
                    <a:pt x="740" y="111"/>
                    <a:pt x="672" y="1"/>
                    <a:pt x="6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60"/>
            <p:cNvSpPr/>
            <p:nvPr/>
          </p:nvSpPr>
          <p:spPr>
            <a:xfrm>
              <a:off x="1756624" y="2856426"/>
              <a:ext cx="24307" cy="24603"/>
            </a:xfrm>
            <a:custGeom>
              <a:avLst/>
              <a:gdLst/>
              <a:ahLst/>
              <a:cxnLst/>
              <a:rect l="l" t="t" r="r" b="b"/>
              <a:pathLst>
                <a:path w="740" h="749" extrusionOk="0">
                  <a:moveTo>
                    <a:pt x="705" y="1"/>
                  </a:moveTo>
                  <a:lnTo>
                    <a:pt x="705" y="43"/>
                  </a:lnTo>
                  <a:cubicBezTo>
                    <a:pt x="561" y="111"/>
                    <a:pt x="459" y="213"/>
                    <a:pt x="349" y="324"/>
                  </a:cubicBezTo>
                  <a:cubicBezTo>
                    <a:pt x="281" y="358"/>
                    <a:pt x="213" y="391"/>
                    <a:pt x="136" y="468"/>
                  </a:cubicBezTo>
                  <a:cubicBezTo>
                    <a:pt x="102" y="502"/>
                    <a:pt x="34" y="570"/>
                    <a:pt x="0" y="638"/>
                  </a:cubicBezTo>
                  <a:cubicBezTo>
                    <a:pt x="0" y="680"/>
                    <a:pt x="0" y="748"/>
                    <a:pt x="68" y="748"/>
                  </a:cubicBezTo>
                  <a:lnTo>
                    <a:pt x="68" y="748"/>
                  </a:lnTo>
                  <a:cubicBezTo>
                    <a:pt x="281" y="714"/>
                    <a:pt x="383" y="638"/>
                    <a:pt x="493" y="502"/>
                  </a:cubicBezTo>
                  <a:cubicBezTo>
                    <a:pt x="637" y="358"/>
                    <a:pt x="739" y="213"/>
                    <a:pt x="739" y="43"/>
                  </a:cubicBezTo>
                  <a:cubicBezTo>
                    <a:pt x="739" y="43"/>
                    <a:pt x="739" y="1"/>
                    <a:pt x="7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60"/>
            <p:cNvSpPr/>
            <p:nvPr/>
          </p:nvSpPr>
          <p:spPr>
            <a:xfrm>
              <a:off x="1722857" y="2908884"/>
              <a:ext cx="31271" cy="24307"/>
            </a:xfrm>
            <a:custGeom>
              <a:avLst/>
              <a:gdLst/>
              <a:ahLst/>
              <a:cxnLst/>
              <a:rect l="l" t="t" r="r" b="b"/>
              <a:pathLst>
                <a:path w="952" h="740" extrusionOk="0">
                  <a:moveTo>
                    <a:pt x="850" y="1"/>
                  </a:moveTo>
                  <a:lnTo>
                    <a:pt x="816" y="1"/>
                  </a:lnTo>
                  <a:cubicBezTo>
                    <a:pt x="672" y="69"/>
                    <a:pt x="527" y="179"/>
                    <a:pt x="349" y="281"/>
                  </a:cubicBezTo>
                  <a:cubicBezTo>
                    <a:pt x="247" y="358"/>
                    <a:pt x="68" y="459"/>
                    <a:pt x="34" y="604"/>
                  </a:cubicBezTo>
                  <a:cubicBezTo>
                    <a:pt x="0" y="672"/>
                    <a:pt x="68" y="740"/>
                    <a:pt x="136" y="740"/>
                  </a:cubicBezTo>
                  <a:cubicBezTo>
                    <a:pt x="315" y="740"/>
                    <a:pt x="425" y="604"/>
                    <a:pt x="527" y="493"/>
                  </a:cubicBezTo>
                  <a:cubicBezTo>
                    <a:pt x="672" y="392"/>
                    <a:pt x="773" y="247"/>
                    <a:pt x="918" y="103"/>
                  </a:cubicBezTo>
                  <a:cubicBezTo>
                    <a:pt x="952" y="69"/>
                    <a:pt x="918" y="1"/>
                    <a:pt x="8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60"/>
            <p:cNvSpPr/>
            <p:nvPr/>
          </p:nvSpPr>
          <p:spPr>
            <a:xfrm>
              <a:off x="1654205" y="2944885"/>
              <a:ext cx="26836" cy="20957"/>
            </a:xfrm>
            <a:custGeom>
              <a:avLst/>
              <a:gdLst/>
              <a:ahLst/>
              <a:cxnLst/>
              <a:rect l="l" t="t" r="r" b="b"/>
              <a:pathLst>
                <a:path w="817" h="638" extrusionOk="0">
                  <a:moveTo>
                    <a:pt x="672" y="1"/>
                  </a:moveTo>
                  <a:cubicBezTo>
                    <a:pt x="638" y="1"/>
                    <a:pt x="604" y="1"/>
                    <a:pt x="604" y="35"/>
                  </a:cubicBezTo>
                  <a:cubicBezTo>
                    <a:pt x="527" y="111"/>
                    <a:pt x="425" y="179"/>
                    <a:pt x="357" y="247"/>
                  </a:cubicBezTo>
                  <a:cubicBezTo>
                    <a:pt x="247" y="323"/>
                    <a:pt x="179" y="357"/>
                    <a:pt x="69" y="425"/>
                  </a:cubicBezTo>
                  <a:cubicBezTo>
                    <a:pt x="1" y="493"/>
                    <a:pt x="69" y="638"/>
                    <a:pt x="145" y="638"/>
                  </a:cubicBezTo>
                  <a:lnTo>
                    <a:pt x="179" y="638"/>
                  </a:lnTo>
                  <a:cubicBezTo>
                    <a:pt x="425" y="604"/>
                    <a:pt x="638" y="391"/>
                    <a:pt x="740" y="145"/>
                  </a:cubicBezTo>
                  <a:cubicBezTo>
                    <a:pt x="816" y="69"/>
                    <a:pt x="740" y="1"/>
                    <a:pt x="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60"/>
            <p:cNvSpPr/>
            <p:nvPr/>
          </p:nvSpPr>
          <p:spPr>
            <a:xfrm>
              <a:off x="1414813" y="2954082"/>
              <a:ext cx="190614" cy="190910"/>
            </a:xfrm>
            <a:custGeom>
              <a:avLst/>
              <a:gdLst/>
              <a:ahLst/>
              <a:cxnLst/>
              <a:rect l="l" t="t" r="r" b="b"/>
              <a:pathLst>
                <a:path w="5803" h="5812" extrusionOk="0">
                  <a:moveTo>
                    <a:pt x="2897" y="1"/>
                  </a:moveTo>
                  <a:cubicBezTo>
                    <a:pt x="1308" y="1"/>
                    <a:pt x="0" y="1318"/>
                    <a:pt x="0" y="2906"/>
                  </a:cubicBezTo>
                  <a:cubicBezTo>
                    <a:pt x="0" y="4503"/>
                    <a:pt x="1308" y="5811"/>
                    <a:pt x="2897" y="5811"/>
                  </a:cubicBezTo>
                  <a:cubicBezTo>
                    <a:pt x="4494" y="5811"/>
                    <a:pt x="5802" y="4503"/>
                    <a:pt x="5802" y="2906"/>
                  </a:cubicBezTo>
                  <a:cubicBezTo>
                    <a:pt x="5802" y="1318"/>
                    <a:pt x="4494" y="1"/>
                    <a:pt x="2897" y="1"/>
                  </a:cubicBezTo>
                  <a:close/>
                </a:path>
              </a:pathLst>
            </a:custGeom>
            <a:solidFill>
              <a:srgbClr val="F9B5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60"/>
            <p:cNvSpPr/>
            <p:nvPr/>
          </p:nvSpPr>
          <p:spPr>
            <a:xfrm>
              <a:off x="2923827" y="4302964"/>
              <a:ext cx="658001" cy="718539"/>
            </a:xfrm>
            <a:custGeom>
              <a:avLst/>
              <a:gdLst/>
              <a:ahLst/>
              <a:cxnLst/>
              <a:rect l="l" t="t" r="r" b="b"/>
              <a:pathLst>
                <a:path w="20032" h="21875" extrusionOk="0">
                  <a:moveTo>
                    <a:pt x="19997" y="2684"/>
                  </a:moveTo>
                  <a:cubicBezTo>
                    <a:pt x="19785" y="1453"/>
                    <a:pt x="17593" y="773"/>
                    <a:pt x="15682" y="391"/>
                  </a:cubicBezTo>
                  <a:cubicBezTo>
                    <a:pt x="14476" y="178"/>
                    <a:pt x="13414" y="102"/>
                    <a:pt x="12989" y="68"/>
                  </a:cubicBezTo>
                  <a:cubicBezTo>
                    <a:pt x="9914" y="0"/>
                    <a:pt x="6584" y="816"/>
                    <a:pt x="3967" y="2616"/>
                  </a:cubicBezTo>
                  <a:cubicBezTo>
                    <a:pt x="3611" y="2863"/>
                    <a:pt x="3288" y="3152"/>
                    <a:pt x="2940" y="3432"/>
                  </a:cubicBezTo>
                  <a:cubicBezTo>
                    <a:pt x="2124" y="4137"/>
                    <a:pt x="1487" y="4885"/>
                    <a:pt x="1028" y="5700"/>
                  </a:cubicBezTo>
                  <a:cubicBezTo>
                    <a:pt x="315" y="6932"/>
                    <a:pt x="0" y="8282"/>
                    <a:pt x="0" y="9693"/>
                  </a:cubicBezTo>
                  <a:cubicBezTo>
                    <a:pt x="0" y="10194"/>
                    <a:pt x="34" y="10653"/>
                    <a:pt x="145" y="11145"/>
                  </a:cubicBezTo>
                  <a:cubicBezTo>
                    <a:pt x="247" y="11859"/>
                    <a:pt x="425" y="12564"/>
                    <a:pt x="671" y="13303"/>
                  </a:cubicBezTo>
                  <a:cubicBezTo>
                    <a:pt x="1096" y="14577"/>
                    <a:pt x="1631" y="15817"/>
                    <a:pt x="2302" y="17024"/>
                  </a:cubicBezTo>
                  <a:cubicBezTo>
                    <a:pt x="2651" y="17729"/>
                    <a:pt x="3075" y="18366"/>
                    <a:pt x="3500" y="19003"/>
                  </a:cubicBezTo>
                  <a:cubicBezTo>
                    <a:pt x="4035" y="19751"/>
                    <a:pt x="5344" y="21874"/>
                    <a:pt x="6550" y="21373"/>
                  </a:cubicBezTo>
                  <a:cubicBezTo>
                    <a:pt x="7153" y="21161"/>
                    <a:pt x="7255" y="20209"/>
                    <a:pt x="7076" y="19079"/>
                  </a:cubicBezTo>
                  <a:cubicBezTo>
                    <a:pt x="6686" y="16777"/>
                    <a:pt x="5344" y="13660"/>
                    <a:pt x="5344" y="13660"/>
                  </a:cubicBezTo>
                  <a:cubicBezTo>
                    <a:pt x="5344" y="13660"/>
                    <a:pt x="11502" y="18187"/>
                    <a:pt x="13694" y="16633"/>
                  </a:cubicBezTo>
                  <a:cubicBezTo>
                    <a:pt x="14051" y="16353"/>
                    <a:pt x="14161" y="15996"/>
                    <a:pt x="14119" y="15571"/>
                  </a:cubicBezTo>
                  <a:cubicBezTo>
                    <a:pt x="13804" y="13592"/>
                    <a:pt x="9413" y="10440"/>
                    <a:pt x="9413" y="10440"/>
                  </a:cubicBezTo>
                  <a:cubicBezTo>
                    <a:pt x="9413" y="10440"/>
                    <a:pt x="15818" y="13303"/>
                    <a:pt x="17695" y="11043"/>
                  </a:cubicBezTo>
                  <a:cubicBezTo>
                    <a:pt x="17941" y="10720"/>
                    <a:pt x="18052" y="10406"/>
                    <a:pt x="17984" y="10083"/>
                  </a:cubicBezTo>
                  <a:cubicBezTo>
                    <a:pt x="17661" y="8036"/>
                    <a:pt x="12284" y="5700"/>
                    <a:pt x="11961" y="5556"/>
                  </a:cubicBezTo>
                  <a:cubicBezTo>
                    <a:pt x="12284" y="5590"/>
                    <a:pt x="18579" y="6439"/>
                    <a:pt x="19853" y="3432"/>
                  </a:cubicBezTo>
                  <a:cubicBezTo>
                    <a:pt x="19997" y="3186"/>
                    <a:pt x="20031" y="2939"/>
                    <a:pt x="19997" y="2684"/>
                  </a:cubicBezTo>
                  <a:close/>
                </a:path>
              </a:pathLst>
            </a:custGeom>
            <a:solidFill>
              <a:srgbClr val="F9B5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60"/>
            <p:cNvSpPr/>
            <p:nvPr/>
          </p:nvSpPr>
          <p:spPr>
            <a:xfrm>
              <a:off x="2923827" y="4302964"/>
              <a:ext cx="515114" cy="559196"/>
            </a:xfrm>
            <a:custGeom>
              <a:avLst/>
              <a:gdLst/>
              <a:ahLst/>
              <a:cxnLst/>
              <a:rect l="l" t="t" r="r" b="b"/>
              <a:pathLst>
                <a:path w="15682" h="17024" extrusionOk="0">
                  <a:moveTo>
                    <a:pt x="15682" y="391"/>
                  </a:moveTo>
                  <a:cubicBezTo>
                    <a:pt x="14476" y="178"/>
                    <a:pt x="13414" y="102"/>
                    <a:pt x="12989" y="68"/>
                  </a:cubicBezTo>
                  <a:cubicBezTo>
                    <a:pt x="9914" y="0"/>
                    <a:pt x="6584" y="816"/>
                    <a:pt x="3967" y="2616"/>
                  </a:cubicBezTo>
                  <a:cubicBezTo>
                    <a:pt x="3611" y="2863"/>
                    <a:pt x="3288" y="3152"/>
                    <a:pt x="2940" y="3432"/>
                  </a:cubicBezTo>
                  <a:cubicBezTo>
                    <a:pt x="2124" y="4137"/>
                    <a:pt x="1487" y="4885"/>
                    <a:pt x="1028" y="5700"/>
                  </a:cubicBezTo>
                  <a:cubicBezTo>
                    <a:pt x="315" y="6932"/>
                    <a:pt x="0" y="8282"/>
                    <a:pt x="0" y="9693"/>
                  </a:cubicBezTo>
                  <a:cubicBezTo>
                    <a:pt x="0" y="10194"/>
                    <a:pt x="34" y="10653"/>
                    <a:pt x="145" y="11145"/>
                  </a:cubicBezTo>
                  <a:cubicBezTo>
                    <a:pt x="247" y="11859"/>
                    <a:pt x="425" y="12564"/>
                    <a:pt x="671" y="13303"/>
                  </a:cubicBezTo>
                  <a:cubicBezTo>
                    <a:pt x="1096" y="14577"/>
                    <a:pt x="1631" y="15817"/>
                    <a:pt x="2302" y="17024"/>
                  </a:cubicBezTo>
                  <a:cubicBezTo>
                    <a:pt x="3543" y="16064"/>
                    <a:pt x="3577" y="14263"/>
                    <a:pt x="3364" y="12921"/>
                  </a:cubicBezTo>
                  <a:cubicBezTo>
                    <a:pt x="3186" y="11859"/>
                    <a:pt x="2906" y="11043"/>
                    <a:pt x="2906" y="11043"/>
                  </a:cubicBezTo>
                  <a:cubicBezTo>
                    <a:pt x="2906" y="11043"/>
                    <a:pt x="6516" y="13983"/>
                    <a:pt x="7824" y="12632"/>
                  </a:cubicBezTo>
                  <a:cubicBezTo>
                    <a:pt x="8104" y="12284"/>
                    <a:pt x="8215" y="11893"/>
                    <a:pt x="8138" y="11468"/>
                  </a:cubicBezTo>
                  <a:cubicBezTo>
                    <a:pt x="7892" y="9947"/>
                    <a:pt x="5734" y="8104"/>
                    <a:pt x="5624" y="7960"/>
                  </a:cubicBezTo>
                  <a:cubicBezTo>
                    <a:pt x="5879" y="8070"/>
                    <a:pt x="9948" y="9480"/>
                    <a:pt x="10933" y="8138"/>
                  </a:cubicBezTo>
                  <a:cubicBezTo>
                    <a:pt x="11146" y="7824"/>
                    <a:pt x="11222" y="7467"/>
                    <a:pt x="11146" y="7042"/>
                  </a:cubicBezTo>
                  <a:cubicBezTo>
                    <a:pt x="10899" y="5377"/>
                    <a:pt x="8954" y="3075"/>
                    <a:pt x="8954" y="3075"/>
                  </a:cubicBezTo>
                  <a:cubicBezTo>
                    <a:pt x="12989" y="3152"/>
                    <a:pt x="14832" y="1521"/>
                    <a:pt x="15682" y="3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60"/>
            <p:cNvSpPr/>
            <p:nvPr/>
          </p:nvSpPr>
          <p:spPr>
            <a:xfrm>
              <a:off x="3448139" y="4627202"/>
              <a:ext cx="25687" cy="16489"/>
            </a:xfrm>
            <a:custGeom>
              <a:avLst/>
              <a:gdLst/>
              <a:ahLst/>
              <a:cxnLst/>
              <a:rect l="l" t="t" r="r" b="b"/>
              <a:pathLst>
                <a:path w="782" h="502" extrusionOk="0">
                  <a:moveTo>
                    <a:pt x="782" y="391"/>
                  </a:moveTo>
                  <a:cubicBezTo>
                    <a:pt x="782" y="391"/>
                    <a:pt x="748" y="391"/>
                    <a:pt x="748" y="357"/>
                  </a:cubicBezTo>
                  <a:cubicBezTo>
                    <a:pt x="569" y="212"/>
                    <a:pt x="280" y="0"/>
                    <a:pt x="0" y="110"/>
                  </a:cubicBezTo>
                  <a:lnTo>
                    <a:pt x="0" y="178"/>
                  </a:lnTo>
                  <a:cubicBezTo>
                    <a:pt x="0" y="178"/>
                    <a:pt x="0" y="212"/>
                    <a:pt x="34" y="212"/>
                  </a:cubicBezTo>
                  <a:cubicBezTo>
                    <a:pt x="111" y="289"/>
                    <a:pt x="212" y="323"/>
                    <a:pt x="323" y="357"/>
                  </a:cubicBezTo>
                  <a:cubicBezTo>
                    <a:pt x="459" y="357"/>
                    <a:pt x="569" y="425"/>
                    <a:pt x="671" y="459"/>
                  </a:cubicBezTo>
                  <a:cubicBezTo>
                    <a:pt x="705" y="501"/>
                    <a:pt x="782" y="459"/>
                    <a:pt x="782" y="391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60"/>
            <p:cNvSpPr/>
            <p:nvPr/>
          </p:nvSpPr>
          <p:spPr>
            <a:xfrm>
              <a:off x="3414372" y="4648126"/>
              <a:ext cx="38530" cy="11727"/>
            </a:xfrm>
            <a:custGeom>
              <a:avLst/>
              <a:gdLst/>
              <a:ahLst/>
              <a:cxnLst/>
              <a:rect l="l" t="t" r="r" b="b"/>
              <a:pathLst>
                <a:path w="1173" h="357" extrusionOk="0">
                  <a:moveTo>
                    <a:pt x="1173" y="323"/>
                  </a:moveTo>
                  <a:lnTo>
                    <a:pt x="1173" y="289"/>
                  </a:lnTo>
                  <a:cubicBezTo>
                    <a:pt x="816" y="179"/>
                    <a:pt x="425" y="0"/>
                    <a:pt x="77" y="34"/>
                  </a:cubicBezTo>
                  <a:cubicBezTo>
                    <a:pt x="0" y="34"/>
                    <a:pt x="0" y="77"/>
                    <a:pt x="0" y="111"/>
                  </a:cubicBezTo>
                  <a:cubicBezTo>
                    <a:pt x="0" y="111"/>
                    <a:pt x="0" y="145"/>
                    <a:pt x="34" y="145"/>
                  </a:cubicBezTo>
                  <a:cubicBezTo>
                    <a:pt x="357" y="323"/>
                    <a:pt x="782" y="323"/>
                    <a:pt x="1139" y="357"/>
                  </a:cubicBezTo>
                  <a:cubicBezTo>
                    <a:pt x="1173" y="357"/>
                    <a:pt x="1173" y="323"/>
                    <a:pt x="1173" y="323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60"/>
            <p:cNvSpPr/>
            <p:nvPr/>
          </p:nvSpPr>
          <p:spPr>
            <a:xfrm>
              <a:off x="3397061" y="4587851"/>
              <a:ext cx="32388" cy="15077"/>
            </a:xfrm>
            <a:custGeom>
              <a:avLst/>
              <a:gdLst/>
              <a:ahLst/>
              <a:cxnLst/>
              <a:rect l="l" t="t" r="r" b="b"/>
              <a:pathLst>
                <a:path w="986" h="459" extrusionOk="0">
                  <a:moveTo>
                    <a:pt x="986" y="349"/>
                  </a:moveTo>
                  <a:lnTo>
                    <a:pt x="952" y="315"/>
                  </a:lnTo>
                  <a:cubicBezTo>
                    <a:pt x="816" y="247"/>
                    <a:pt x="672" y="170"/>
                    <a:pt x="493" y="136"/>
                  </a:cubicBezTo>
                  <a:cubicBezTo>
                    <a:pt x="349" y="102"/>
                    <a:pt x="213" y="0"/>
                    <a:pt x="69" y="68"/>
                  </a:cubicBezTo>
                  <a:cubicBezTo>
                    <a:pt x="35" y="102"/>
                    <a:pt x="1" y="136"/>
                    <a:pt x="1" y="170"/>
                  </a:cubicBezTo>
                  <a:cubicBezTo>
                    <a:pt x="1" y="213"/>
                    <a:pt x="35" y="213"/>
                    <a:pt x="35" y="247"/>
                  </a:cubicBezTo>
                  <a:cubicBezTo>
                    <a:pt x="136" y="349"/>
                    <a:pt x="315" y="349"/>
                    <a:pt x="425" y="383"/>
                  </a:cubicBezTo>
                  <a:cubicBezTo>
                    <a:pt x="604" y="425"/>
                    <a:pt x="740" y="425"/>
                    <a:pt x="884" y="459"/>
                  </a:cubicBezTo>
                  <a:cubicBezTo>
                    <a:pt x="952" y="459"/>
                    <a:pt x="986" y="425"/>
                    <a:pt x="986" y="349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60"/>
            <p:cNvSpPr/>
            <p:nvPr/>
          </p:nvSpPr>
          <p:spPr>
            <a:xfrm>
              <a:off x="3288796" y="4792359"/>
              <a:ext cx="29070" cy="13993"/>
            </a:xfrm>
            <a:custGeom>
              <a:avLst/>
              <a:gdLst/>
              <a:ahLst/>
              <a:cxnLst/>
              <a:rect l="l" t="t" r="r" b="b"/>
              <a:pathLst>
                <a:path w="885" h="426" extrusionOk="0">
                  <a:moveTo>
                    <a:pt x="884" y="358"/>
                  </a:moveTo>
                  <a:lnTo>
                    <a:pt x="884" y="315"/>
                  </a:lnTo>
                  <a:cubicBezTo>
                    <a:pt x="638" y="145"/>
                    <a:pt x="391" y="1"/>
                    <a:pt x="111" y="1"/>
                  </a:cubicBezTo>
                  <a:cubicBezTo>
                    <a:pt x="35" y="1"/>
                    <a:pt x="1" y="69"/>
                    <a:pt x="1" y="103"/>
                  </a:cubicBezTo>
                  <a:cubicBezTo>
                    <a:pt x="1" y="145"/>
                    <a:pt x="35" y="179"/>
                    <a:pt x="77" y="179"/>
                  </a:cubicBezTo>
                  <a:cubicBezTo>
                    <a:pt x="323" y="247"/>
                    <a:pt x="570" y="281"/>
                    <a:pt x="816" y="392"/>
                  </a:cubicBezTo>
                  <a:cubicBezTo>
                    <a:pt x="884" y="426"/>
                    <a:pt x="884" y="392"/>
                    <a:pt x="884" y="358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60"/>
            <p:cNvSpPr/>
            <p:nvPr/>
          </p:nvSpPr>
          <p:spPr>
            <a:xfrm>
              <a:off x="3291325" y="4809670"/>
              <a:ext cx="24307" cy="13993"/>
            </a:xfrm>
            <a:custGeom>
              <a:avLst/>
              <a:gdLst/>
              <a:ahLst/>
              <a:cxnLst/>
              <a:rect l="l" t="t" r="r" b="b"/>
              <a:pathLst>
                <a:path w="740" h="426" extrusionOk="0">
                  <a:moveTo>
                    <a:pt x="739" y="323"/>
                  </a:moveTo>
                  <a:lnTo>
                    <a:pt x="739" y="289"/>
                  </a:lnTo>
                  <a:cubicBezTo>
                    <a:pt x="561" y="111"/>
                    <a:pt x="280" y="1"/>
                    <a:pt x="34" y="77"/>
                  </a:cubicBezTo>
                  <a:cubicBezTo>
                    <a:pt x="34" y="111"/>
                    <a:pt x="0" y="145"/>
                    <a:pt x="0" y="145"/>
                  </a:cubicBezTo>
                  <a:cubicBezTo>
                    <a:pt x="34" y="179"/>
                    <a:pt x="34" y="213"/>
                    <a:pt x="68" y="213"/>
                  </a:cubicBezTo>
                  <a:cubicBezTo>
                    <a:pt x="280" y="255"/>
                    <a:pt x="459" y="255"/>
                    <a:pt x="671" y="391"/>
                  </a:cubicBezTo>
                  <a:cubicBezTo>
                    <a:pt x="705" y="425"/>
                    <a:pt x="739" y="357"/>
                    <a:pt x="739" y="323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60"/>
            <p:cNvSpPr/>
            <p:nvPr/>
          </p:nvSpPr>
          <p:spPr>
            <a:xfrm>
              <a:off x="3263404" y="4741314"/>
              <a:ext cx="23190" cy="15110"/>
            </a:xfrm>
            <a:custGeom>
              <a:avLst/>
              <a:gdLst/>
              <a:ahLst/>
              <a:cxnLst/>
              <a:rect l="l" t="t" r="r" b="b"/>
              <a:pathLst>
                <a:path w="706" h="460" extrusionOk="0">
                  <a:moveTo>
                    <a:pt x="706" y="383"/>
                  </a:moveTo>
                  <a:lnTo>
                    <a:pt x="672" y="349"/>
                  </a:lnTo>
                  <a:cubicBezTo>
                    <a:pt x="561" y="281"/>
                    <a:pt x="459" y="213"/>
                    <a:pt x="383" y="136"/>
                  </a:cubicBezTo>
                  <a:cubicBezTo>
                    <a:pt x="281" y="102"/>
                    <a:pt x="170" y="34"/>
                    <a:pt x="68" y="0"/>
                  </a:cubicBezTo>
                  <a:cubicBezTo>
                    <a:pt x="35" y="0"/>
                    <a:pt x="1" y="68"/>
                    <a:pt x="1" y="102"/>
                  </a:cubicBezTo>
                  <a:lnTo>
                    <a:pt x="1" y="170"/>
                  </a:lnTo>
                  <a:cubicBezTo>
                    <a:pt x="68" y="247"/>
                    <a:pt x="213" y="281"/>
                    <a:pt x="281" y="315"/>
                  </a:cubicBezTo>
                  <a:cubicBezTo>
                    <a:pt x="425" y="349"/>
                    <a:pt x="527" y="425"/>
                    <a:pt x="638" y="459"/>
                  </a:cubicBezTo>
                  <a:cubicBezTo>
                    <a:pt x="672" y="459"/>
                    <a:pt x="706" y="425"/>
                    <a:pt x="706" y="383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60"/>
            <p:cNvSpPr/>
            <p:nvPr/>
          </p:nvSpPr>
          <p:spPr>
            <a:xfrm>
              <a:off x="3207597" y="4769202"/>
              <a:ext cx="12581" cy="9263"/>
            </a:xfrm>
            <a:custGeom>
              <a:avLst/>
              <a:gdLst/>
              <a:ahLst/>
              <a:cxnLst/>
              <a:rect l="l" t="t" r="r" b="b"/>
              <a:pathLst>
                <a:path w="383" h="282" extrusionOk="0">
                  <a:moveTo>
                    <a:pt x="383" y="171"/>
                  </a:moveTo>
                  <a:lnTo>
                    <a:pt x="383" y="137"/>
                  </a:lnTo>
                  <a:cubicBezTo>
                    <a:pt x="281" y="103"/>
                    <a:pt x="170" y="35"/>
                    <a:pt x="69" y="1"/>
                  </a:cubicBezTo>
                  <a:cubicBezTo>
                    <a:pt x="35" y="1"/>
                    <a:pt x="1" y="35"/>
                    <a:pt x="1" y="69"/>
                  </a:cubicBezTo>
                  <a:lnTo>
                    <a:pt x="35" y="69"/>
                  </a:lnTo>
                  <a:cubicBezTo>
                    <a:pt x="69" y="137"/>
                    <a:pt x="102" y="137"/>
                    <a:pt x="136" y="171"/>
                  </a:cubicBezTo>
                  <a:cubicBezTo>
                    <a:pt x="213" y="171"/>
                    <a:pt x="247" y="213"/>
                    <a:pt x="315" y="247"/>
                  </a:cubicBezTo>
                  <a:cubicBezTo>
                    <a:pt x="349" y="281"/>
                    <a:pt x="383" y="213"/>
                    <a:pt x="383" y="171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60"/>
            <p:cNvSpPr/>
            <p:nvPr/>
          </p:nvSpPr>
          <p:spPr>
            <a:xfrm>
              <a:off x="3194753" y="4786512"/>
              <a:ext cx="23190" cy="13993"/>
            </a:xfrm>
            <a:custGeom>
              <a:avLst/>
              <a:gdLst/>
              <a:ahLst/>
              <a:cxnLst/>
              <a:rect l="l" t="t" r="r" b="b"/>
              <a:pathLst>
                <a:path w="706" h="426" extrusionOk="0">
                  <a:moveTo>
                    <a:pt x="706" y="357"/>
                  </a:moveTo>
                  <a:cubicBezTo>
                    <a:pt x="706" y="323"/>
                    <a:pt x="706" y="323"/>
                    <a:pt x="672" y="323"/>
                  </a:cubicBezTo>
                  <a:cubicBezTo>
                    <a:pt x="493" y="213"/>
                    <a:pt x="315" y="69"/>
                    <a:pt x="103" y="35"/>
                  </a:cubicBezTo>
                  <a:cubicBezTo>
                    <a:pt x="35" y="1"/>
                    <a:pt x="1" y="69"/>
                    <a:pt x="1" y="145"/>
                  </a:cubicBezTo>
                  <a:cubicBezTo>
                    <a:pt x="1" y="145"/>
                    <a:pt x="1" y="179"/>
                    <a:pt x="35" y="213"/>
                  </a:cubicBezTo>
                  <a:cubicBezTo>
                    <a:pt x="213" y="323"/>
                    <a:pt x="426" y="357"/>
                    <a:pt x="638" y="425"/>
                  </a:cubicBezTo>
                  <a:cubicBezTo>
                    <a:pt x="672" y="425"/>
                    <a:pt x="706" y="391"/>
                    <a:pt x="706" y="357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60"/>
            <p:cNvSpPr/>
            <p:nvPr/>
          </p:nvSpPr>
          <p:spPr>
            <a:xfrm>
              <a:off x="3097098" y="4906209"/>
              <a:ext cx="18460" cy="31566"/>
            </a:xfrm>
            <a:custGeom>
              <a:avLst/>
              <a:gdLst/>
              <a:ahLst/>
              <a:cxnLst/>
              <a:rect l="l" t="t" r="r" b="b"/>
              <a:pathLst>
                <a:path w="562" h="961" extrusionOk="0">
                  <a:moveTo>
                    <a:pt x="561" y="850"/>
                  </a:moveTo>
                  <a:lnTo>
                    <a:pt x="527" y="850"/>
                  </a:lnTo>
                  <a:cubicBezTo>
                    <a:pt x="459" y="714"/>
                    <a:pt x="425" y="536"/>
                    <a:pt x="349" y="392"/>
                  </a:cubicBezTo>
                  <a:cubicBezTo>
                    <a:pt x="281" y="247"/>
                    <a:pt x="247" y="145"/>
                    <a:pt x="137" y="35"/>
                  </a:cubicBezTo>
                  <a:cubicBezTo>
                    <a:pt x="69" y="1"/>
                    <a:pt x="1" y="77"/>
                    <a:pt x="1" y="111"/>
                  </a:cubicBezTo>
                  <a:lnTo>
                    <a:pt x="1" y="145"/>
                  </a:lnTo>
                  <a:cubicBezTo>
                    <a:pt x="35" y="290"/>
                    <a:pt x="103" y="392"/>
                    <a:pt x="179" y="502"/>
                  </a:cubicBezTo>
                  <a:cubicBezTo>
                    <a:pt x="247" y="638"/>
                    <a:pt x="349" y="748"/>
                    <a:pt x="425" y="884"/>
                  </a:cubicBezTo>
                  <a:cubicBezTo>
                    <a:pt x="459" y="961"/>
                    <a:pt x="561" y="927"/>
                    <a:pt x="561" y="850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60"/>
            <p:cNvSpPr/>
            <p:nvPr/>
          </p:nvSpPr>
          <p:spPr>
            <a:xfrm>
              <a:off x="3087605" y="4924932"/>
              <a:ext cx="20957" cy="32650"/>
            </a:xfrm>
            <a:custGeom>
              <a:avLst/>
              <a:gdLst/>
              <a:ahLst/>
              <a:cxnLst/>
              <a:rect l="l" t="t" r="r" b="b"/>
              <a:pathLst>
                <a:path w="638" h="994" extrusionOk="0">
                  <a:moveTo>
                    <a:pt x="638" y="917"/>
                  </a:moveTo>
                  <a:lnTo>
                    <a:pt x="604" y="883"/>
                  </a:lnTo>
                  <a:cubicBezTo>
                    <a:pt x="536" y="739"/>
                    <a:pt x="426" y="569"/>
                    <a:pt x="358" y="425"/>
                  </a:cubicBezTo>
                  <a:cubicBezTo>
                    <a:pt x="290" y="280"/>
                    <a:pt x="256" y="144"/>
                    <a:pt x="111" y="34"/>
                  </a:cubicBezTo>
                  <a:cubicBezTo>
                    <a:pt x="77" y="0"/>
                    <a:pt x="1" y="68"/>
                    <a:pt x="1" y="102"/>
                  </a:cubicBezTo>
                  <a:lnTo>
                    <a:pt x="1" y="212"/>
                  </a:lnTo>
                  <a:cubicBezTo>
                    <a:pt x="1" y="357"/>
                    <a:pt x="111" y="459"/>
                    <a:pt x="179" y="569"/>
                  </a:cubicBezTo>
                  <a:cubicBezTo>
                    <a:pt x="290" y="705"/>
                    <a:pt x="392" y="849"/>
                    <a:pt x="536" y="951"/>
                  </a:cubicBezTo>
                  <a:cubicBezTo>
                    <a:pt x="570" y="994"/>
                    <a:pt x="638" y="951"/>
                    <a:pt x="638" y="917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60"/>
            <p:cNvSpPr/>
            <p:nvPr/>
          </p:nvSpPr>
          <p:spPr>
            <a:xfrm>
              <a:off x="3344604" y="4412051"/>
              <a:ext cx="33800" cy="11759"/>
            </a:xfrm>
            <a:custGeom>
              <a:avLst/>
              <a:gdLst/>
              <a:ahLst/>
              <a:cxnLst/>
              <a:rect l="l" t="t" r="r" b="b"/>
              <a:pathLst>
                <a:path w="1029" h="358" extrusionOk="0">
                  <a:moveTo>
                    <a:pt x="1028" y="145"/>
                  </a:moveTo>
                  <a:cubicBezTo>
                    <a:pt x="1028" y="111"/>
                    <a:pt x="994" y="77"/>
                    <a:pt x="960" y="77"/>
                  </a:cubicBezTo>
                  <a:cubicBezTo>
                    <a:pt x="816" y="77"/>
                    <a:pt x="638" y="43"/>
                    <a:pt x="502" y="43"/>
                  </a:cubicBezTo>
                  <a:cubicBezTo>
                    <a:pt x="357" y="43"/>
                    <a:pt x="247" y="0"/>
                    <a:pt x="111" y="43"/>
                  </a:cubicBezTo>
                  <a:cubicBezTo>
                    <a:pt x="35" y="77"/>
                    <a:pt x="1" y="111"/>
                    <a:pt x="35" y="179"/>
                  </a:cubicBezTo>
                  <a:cubicBezTo>
                    <a:pt x="35" y="213"/>
                    <a:pt x="35" y="213"/>
                    <a:pt x="77" y="255"/>
                  </a:cubicBezTo>
                  <a:cubicBezTo>
                    <a:pt x="323" y="357"/>
                    <a:pt x="672" y="289"/>
                    <a:pt x="960" y="255"/>
                  </a:cubicBezTo>
                  <a:cubicBezTo>
                    <a:pt x="1028" y="255"/>
                    <a:pt x="1028" y="213"/>
                    <a:pt x="1028" y="145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60"/>
            <p:cNvSpPr/>
            <p:nvPr/>
          </p:nvSpPr>
          <p:spPr>
            <a:xfrm>
              <a:off x="3331760" y="4434387"/>
              <a:ext cx="32683" cy="11464"/>
            </a:xfrm>
            <a:custGeom>
              <a:avLst/>
              <a:gdLst/>
              <a:ahLst/>
              <a:cxnLst/>
              <a:rect l="l" t="t" r="r" b="b"/>
              <a:pathLst>
                <a:path w="995" h="349" extrusionOk="0">
                  <a:moveTo>
                    <a:pt x="995" y="136"/>
                  </a:moveTo>
                  <a:cubicBezTo>
                    <a:pt x="995" y="102"/>
                    <a:pt x="961" y="68"/>
                    <a:pt x="927" y="68"/>
                  </a:cubicBezTo>
                  <a:cubicBezTo>
                    <a:pt x="638" y="102"/>
                    <a:pt x="290" y="0"/>
                    <a:pt x="43" y="102"/>
                  </a:cubicBezTo>
                  <a:cubicBezTo>
                    <a:pt x="1" y="136"/>
                    <a:pt x="1" y="170"/>
                    <a:pt x="1" y="212"/>
                  </a:cubicBezTo>
                  <a:cubicBezTo>
                    <a:pt x="1" y="280"/>
                    <a:pt x="43" y="314"/>
                    <a:pt x="77" y="314"/>
                  </a:cubicBezTo>
                  <a:cubicBezTo>
                    <a:pt x="213" y="348"/>
                    <a:pt x="358" y="314"/>
                    <a:pt x="468" y="314"/>
                  </a:cubicBezTo>
                  <a:cubicBezTo>
                    <a:pt x="638" y="280"/>
                    <a:pt x="782" y="246"/>
                    <a:pt x="927" y="212"/>
                  </a:cubicBezTo>
                  <a:cubicBezTo>
                    <a:pt x="961" y="212"/>
                    <a:pt x="995" y="170"/>
                    <a:pt x="995" y="136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60"/>
            <p:cNvSpPr/>
            <p:nvPr/>
          </p:nvSpPr>
          <p:spPr>
            <a:xfrm>
              <a:off x="3302756" y="4566927"/>
              <a:ext cx="20957" cy="10347"/>
            </a:xfrm>
            <a:custGeom>
              <a:avLst/>
              <a:gdLst/>
              <a:ahLst/>
              <a:cxnLst/>
              <a:rect l="l" t="t" r="r" b="b"/>
              <a:pathLst>
                <a:path w="638" h="315" extrusionOk="0">
                  <a:moveTo>
                    <a:pt x="637" y="246"/>
                  </a:moveTo>
                  <a:lnTo>
                    <a:pt x="637" y="212"/>
                  </a:lnTo>
                  <a:cubicBezTo>
                    <a:pt x="569" y="136"/>
                    <a:pt x="425" y="102"/>
                    <a:pt x="357" y="68"/>
                  </a:cubicBezTo>
                  <a:cubicBezTo>
                    <a:pt x="247" y="34"/>
                    <a:pt x="111" y="0"/>
                    <a:pt x="34" y="68"/>
                  </a:cubicBezTo>
                  <a:cubicBezTo>
                    <a:pt x="0" y="102"/>
                    <a:pt x="0" y="102"/>
                    <a:pt x="0" y="136"/>
                  </a:cubicBezTo>
                  <a:cubicBezTo>
                    <a:pt x="0" y="170"/>
                    <a:pt x="0" y="170"/>
                    <a:pt x="34" y="212"/>
                  </a:cubicBezTo>
                  <a:cubicBezTo>
                    <a:pt x="111" y="246"/>
                    <a:pt x="213" y="246"/>
                    <a:pt x="323" y="246"/>
                  </a:cubicBezTo>
                  <a:cubicBezTo>
                    <a:pt x="391" y="280"/>
                    <a:pt x="501" y="314"/>
                    <a:pt x="569" y="314"/>
                  </a:cubicBezTo>
                  <a:cubicBezTo>
                    <a:pt x="637" y="314"/>
                    <a:pt x="637" y="280"/>
                    <a:pt x="637" y="246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60"/>
            <p:cNvSpPr/>
            <p:nvPr/>
          </p:nvSpPr>
          <p:spPr>
            <a:xfrm>
              <a:off x="3292409" y="4581971"/>
              <a:ext cx="19873" cy="8146"/>
            </a:xfrm>
            <a:custGeom>
              <a:avLst/>
              <a:gdLst/>
              <a:ahLst/>
              <a:cxnLst/>
              <a:rect l="l" t="t" r="r" b="b"/>
              <a:pathLst>
                <a:path w="605" h="248" extrusionOk="0">
                  <a:moveTo>
                    <a:pt x="604" y="179"/>
                  </a:moveTo>
                  <a:cubicBezTo>
                    <a:pt x="604" y="137"/>
                    <a:pt x="562" y="103"/>
                    <a:pt x="528" y="103"/>
                  </a:cubicBezTo>
                  <a:cubicBezTo>
                    <a:pt x="460" y="69"/>
                    <a:pt x="392" y="69"/>
                    <a:pt x="281" y="35"/>
                  </a:cubicBezTo>
                  <a:cubicBezTo>
                    <a:pt x="213" y="35"/>
                    <a:pt x="137" y="1"/>
                    <a:pt x="35" y="35"/>
                  </a:cubicBezTo>
                  <a:cubicBezTo>
                    <a:pt x="1" y="35"/>
                    <a:pt x="1" y="69"/>
                    <a:pt x="1" y="103"/>
                  </a:cubicBezTo>
                  <a:cubicBezTo>
                    <a:pt x="1" y="137"/>
                    <a:pt x="1" y="137"/>
                    <a:pt x="35" y="179"/>
                  </a:cubicBezTo>
                  <a:cubicBezTo>
                    <a:pt x="69" y="213"/>
                    <a:pt x="179" y="213"/>
                    <a:pt x="247" y="247"/>
                  </a:cubicBezTo>
                  <a:lnTo>
                    <a:pt x="528" y="247"/>
                  </a:lnTo>
                  <a:cubicBezTo>
                    <a:pt x="562" y="247"/>
                    <a:pt x="604" y="213"/>
                    <a:pt x="604" y="179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60"/>
            <p:cNvSpPr/>
            <p:nvPr/>
          </p:nvSpPr>
          <p:spPr>
            <a:xfrm>
              <a:off x="3285445" y="4620206"/>
              <a:ext cx="33800" cy="16489"/>
            </a:xfrm>
            <a:custGeom>
              <a:avLst/>
              <a:gdLst/>
              <a:ahLst/>
              <a:cxnLst/>
              <a:rect l="l" t="t" r="r" b="b"/>
              <a:pathLst>
                <a:path w="1029" h="502" extrusionOk="0">
                  <a:moveTo>
                    <a:pt x="1028" y="391"/>
                  </a:moveTo>
                  <a:cubicBezTo>
                    <a:pt x="1028" y="357"/>
                    <a:pt x="986" y="357"/>
                    <a:pt x="986" y="357"/>
                  </a:cubicBezTo>
                  <a:cubicBezTo>
                    <a:pt x="850" y="247"/>
                    <a:pt x="706" y="213"/>
                    <a:pt x="561" y="145"/>
                  </a:cubicBezTo>
                  <a:cubicBezTo>
                    <a:pt x="425" y="77"/>
                    <a:pt x="247" y="35"/>
                    <a:pt x="69" y="1"/>
                  </a:cubicBezTo>
                  <a:cubicBezTo>
                    <a:pt x="35" y="1"/>
                    <a:pt x="1" y="77"/>
                    <a:pt x="1" y="111"/>
                  </a:cubicBezTo>
                  <a:cubicBezTo>
                    <a:pt x="1" y="145"/>
                    <a:pt x="35" y="179"/>
                    <a:pt x="35" y="179"/>
                  </a:cubicBezTo>
                  <a:cubicBezTo>
                    <a:pt x="179" y="289"/>
                    <a:pt x="349" y="323"/>
                    <a:pt x="493" y="357"/>
                  </a:cubicBezTo>
                  <a:cubicBezTo>
                    <a:pt x="638" y="425"/>
                    <a:pt x="774" y="459"/>
                    <a:pt x="952" y="459"/>
                  </a:cubicBezTo>
                  <a:cubicBezTo>
                    <a:pt x="986" y="502"/>
                    <a:pt x="1028" y="425"/>
                    <a:pt x="1028" y="391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60"/>
            <p:cNvSpPr/>
            <p:nvPr/>
          </p:nvSpPr>
          <p:spPr>
            <a:xfrm>
              <a:off x="3195870" y="4628286"/>
              <a:ext cx="17343" cy="9526"/>
            </a:xfrm>
            <a:custGeom>
              <a:avLst/>
              <a:gdLst/>
              <a:ahLst/>
              <a:cxnLst/>
              <a:rect l="l" t="t" r="r" b="b"/>
              <a:pathLst>
                <a:path w="528" h="290" extrusionOk="0">
                  <a:moveTo>
                    <a:pt x="527" y="179"/>
                  </a:moveTo>
                  <a:cubicBezTo>
                    <a:pt x="493" y="179"/>
                    <a:pt x="493" y="145"/>
                    <a:pt x="493" y="145"/>
                  </a:cubicBezTo>
                  <a:cubicBezTo>
                    <a:pt x="426" y="111"/>
                    <a:pt x="358" y="43"/>
                    <a:pt x="281" y="43"/>
                  </a:cubicBezTo>
                  <a:cubicBezTo>
                    <a:pt x="213" y="1"/>
                    <a:pt x="145" y="1"/>
                    <a:pt x="69" y="1"/>
                  </a:cubicBezTo>
                  <a:cubicBezTo>
                    <a:pt x="1" y="43"/>
                    <a:pt x="1" y="77"/>
                    <a:pt x="1" y="111"/>
                  </a:cubicBezTo>
                  <a:cubicBezTo>
                    <a:pt x="1" y="111"/>
                    <a:pt x="35" y="145"/>
                    <a:pt x="69" y="145"/>
                  </a:cubicBezTo>
                  <a:cubicBezTo>
                    <a:pt x="103" y="179"/>
                    <a:pt x="179" y="179"/>
                    <a:pt x="213" y="213"/>
                  </a:cubicBezTo>
                  <a:cubicBezTo>
                    <a:pt x="281" y="213"/>
                    <a:pt x="358" y="256"/>
                    <a:pt x="392" y="290"/>
                  </a:cubicBezTo>
                  <a:cubicBezTo>
                    <a:pt x="459" y="290"/>
                    <a:pt x="527" y="256"/>
                    <a:pt x="527" y="179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60"/>
            <p:cNvSpPr/>
            <p:nvPr/>
          </p:nvSpPr>
          <p:spPr>
            <a:xfrm>
              <a:off x="3062214" y="4755274"/>
              <a:ext cx="18460" cy="15077"/>
            </a:xfrm>
            <a:custGeom>
              <a:avLst/>
              <a:gdLst/>
              <a:ahLst/>
              <a:cxnLst/>
              <a:rect l="l" t="t" r="r" b="b"/>
              <a:pathLst>
                <a:path w="562" h="459" extrusionOk="0">
                  <a:moveTo>
                    <a:pt x="561" y="425"/>
                  </a:moveTo>
                  <a:lnTo>
                    <a:pt x="561" y="382"/>
                  </a:lnTo>
                  <a:cubicBezTo>
                    <a:pt x="459" y="314"/>
                    <a:pt x="391" y="246"/>
                    <a:pt x="281" y="170"/>
                  </a:cubicBezTo>
                  <a:cubicBezTo>
                    <a:pt x="213" y="102"/>
                    <a:pt x="179" y="68"/>
                    <a:pt x="69" y="34"/>
                  </a:cubicBezTo>
                  <a:cubicBezTo>
                    <a:pt x="35" y="0"/>
                    <a:pt x="1" y="34"/>
                    <a:pt x="35" y="68"/>
                  </a:cubicBezTo>
                  <a:lnTo>
                    <a:pt x="35" y="102"/>
                  </a:lnTo>
                  <a:cubicBezTo>
                    <a:pt x="69" y="170"/>
                    <a:pt x="137" y="246"/>
                    <a:pt x="213" y="314"/>
                  </a:cubicBezTo>
                  <a:cubicBezTo>
                    <a:pt x="315" y="348"/>
                    <a:pt x="425" y="425"/>
                    <a:pt x="527" y="459"/>
                  </a:cubicBezTo>
                  <a:cubicBezTo>
                    <a:pt x="561" y="459"/>
                    <a:pt x="561" y="425"/>
                    <a:pt x="561" y="425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60"/>
            <p:cNvSpPr/>
            <p:nvPr/>
          </p:nvSpPr>
          <p:spPr>
            <a:xfrm>
              <a:off x="3049370" y="4777315"/>
              <a:ext cx="17343" cy="16194"/>
            </a:xfrm>
            <a:custGeom>
              <a:avLst/>
              <a:gdLst/>
              <a:ahLst/>
              <a:cxnLst/>
              <a:rect l="l" t="t" r="r" b="b"/>
              <a:pathLst>
                <a:path w="528" h="493" extrusionOk="0">
                  <a:moveTo>
                    <a:pt x="528" y="425"/>
                  </a:moveTo>
                  <a:lnTo>
                    <a:pt x="528" y="391"/>
                  </a:lnTo>
                  <a:cubicBezTo>
                    <a:pt x="460" y="247"/>
                    <a:pt x="315" y="0"/>
                    <a:pt x="103" y="0"/>
                  </a:cubicBezTo>
                  <a:cubicBezTo>
                    <a:pt x="35" y="0"/>
                    <a:pt x="1" y="68"/>
                    <a:pt x="35" y="136"/>
                  </a:cubicBezTo>
                  <a:cubicBezTo>
                    <a:pt x="35" y="136"/>
                    <a:pt x="35" y="179"/>
                    <a:pt x="69" y="213"/>
                  </a:cubicBezTo>
                  <a:cubicBezTo>
                    <a:pt x="103" y="247"/>
                    <a:pt x="213" y="247"/>
                    <a:pt x="247" y="281"/>
                  </a:cubicBezTo>
                  <a:cubicBezTo>
                    <a:pt x="315" y="315"/>
                    <a:pt x="358" y="391"/>
                    <a:pt x="392" y="459"/>
                  </a:cubicBezTo>
                  <a:cubicBezTo>
                    <a:pt x="426" y="493"/>
                    <a:pt x="528" y="459"/>
                    <a:pt x="528" y="425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60"/>
            <p:cNvSpPr/>
            <p:nvPr/>
          </p:nvSpPr>
          <p:spPr>
            <a:xfrm>
              <a:off x="3029563" y="4477352"/>
              <a:ext cx="179183" cy="37151"/>
            </a:xfrm>
            <a:custGeom>
              <a:avLst/>
              <a:gdLst/>
              <a:ahLst/>
              <a:cxnLst/>
              <a:rect l="l" t="t" r="r" b="b"/>
              <a:pathLst>
                <a:path w="5455" h="1131" extrusionOk="0">
                  <a:moveTo>
                    <a:pt x="5455" y="1028"/>
                  </a:moveTo>
                  <a:lnTo>
                    <a:pt x="5421" y="986"/>
                  </a:lnTo>
                  <a:cubicBezTo>
                    <a:pt x="3857" y="213"/>
                    <a:pt x="1700" y="0"/>
                    <a:pt x="69" y="773"/>
                  </a:cubicBezTo>
                  <a:cubicBezTo>
                    <a:pt x="35" y="816"/>
                    <a:pt x="1" y="850"/>
                    <a:pt x="35" y="884"/>
                  </a:cubicBezTo>
                  <a:cubicBezTo>
                    <a:pt x="35" y="952"/>
                    <a:pt x="69" y="986"/>
                    <a:pt x="145" y="986"/>
                  </a:cubicBezTo>
                  <a:cubicBezTo>
                    <a:pt x="1029" y="773"/>
                    <a:pt x="1878" y="561"/>
                    <a:pt x="2762" y="561"/>
                  </a:cubicBezTo>
                  <a:cubicBezTo>
                    <a:pt x="3679" y="603"/>
                    <a:pt x="4529" y="773"/>
                    <a:pt x="5378" y="1096"/>
                  </a:cubicBezTo>
                  <a:cubicBezTo>
                    <a:pt x="5421" y="1130"/>
                    <a:pt x="5455" y="1062"/>
                    <a:pt x="5455" y="1028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60"/>
            <p:cNvSpPr/>
            <p:nvPr/>
          </p:nvSpPr>
          <p:spPr>
            <a:xfrm>
              <a:off x="2993562" y="4557434"/>
              <a:ext cx="114999" cy="104652"/>
            </a:xfrm>
            <a:custGeom>
              <a:avLst/>
              <a:gdLst/>
              <a:ahLst/>
              <a:cxnLst/>
              <a:rect l="l" t="t" r="r" b="b"/>
              <a:pathLst>
                <a:path w="3501" h="3186" extrusionOk="0">
                  <a:moveTo>
                    <a:pt x="3501" y="3152"/>
                  </a:moveTo>
                  <a:lnTo>
                    <a:pt x="3501" y="3118"/>
                  </a:lnTo>
                  <a:cubicBezTo>
                    <a:pt x="2940" y="2625"/>
                    <a:pt x="2227" y="2302"/>
                    <a:pt x="1632" y="1776"/>
                  </a:cubicBezTo>
                  <a:cubicBezTo>
                    <a:pt x="1063" y="1275"/>
                    <a:pt x="604" y="637"/>
                    <a:pt x="103" y="34"/>
                  </a:cubicBezTo>
                  <a:cubicBezTo>
                    <a:pt x="69" y="0"/>
                    <a:pt x="1" y="34"/>
                    <a:pt x="1" y="111"/>
                  </a:cubicBezTo>
                  <a:lnTo>
                    <a:pt x="1" y="111"/>
                  </a:lnTo>
                  <a:cubicBezTo>
                    <a:pt x="638" y="1631"/>
                    <a:pt x="2014" y="2515"/>
                    <a:pt x="3467" y="3152"/>
                  </a:cubicBezTo>
                  <a:cubicBezTo>
                    <a:pt x="3467" y="3186"/>
                    <a:pt x="3501" y="3152"/>
                    <a:pt x="3501" y="3152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60"/>
            <p:cNvSpPr/>
            <p:nvPr/>
          </p:nvSpPr>
          <p:spPr>
            <a:xfrm>
              <a:off x="2934141" y="4570277"/>
              <a:ext cx="50257" cy="162694"/>
            </a:xfrm>
            <a:custGeom>
              <a:avLst/>
              <a:gdLst/>
              <a:ahLst/>
              <a:cxnLst/>
              <a:rect l="l" t="t" r="r" b="b"/>
              <a:pathLst>
                <a:path w="1530" h="4953" extrusionOk="0">
                  <a:moveTo>
                    <a:pt x="1530" y="4885"/>
                  </a:moveTo>
                  <a:lnTo>
                    <a:pt x="1530" y="4885"/>
                  </a:lnTo>
                  <a:cubicBezTo>
                    <a:pt x="1028" y="3891"/>
                    <a:pt x="570" y="2973"/>
                    <a:pt x="425" y="1979"/>
                  </a:cubicBezTo>
                  <a:cubicBezTo>
                    <a:pt x="357" y="1385"/>
                    <a:pt x="357" y="782"/>
                    <a:pt x="502" y="144"/>
                  </a:cubicBezTo>
                  <a:lnTo>
                    <a:pt x="502" y="110"/>
                  </a:lnTo>
                  <a:cubicBezTo>
                    <a:pt x="502" y="34"/>
                    <a:pt x="425" y="0"/>
                    <a:pt x="357" y="68"/>
                  </a:cubicBezTo>
                  <a:cubicBezTo>
                    <a:pt x="43" y="637"/>
                    <a:pt x="1" y="1274"/>
                    <a:pt x="77" y="1911"/>
                  </a:cubicBezTo>
                  <a:cubicBezTo>
                    <a:pt x="255" y="2973"/>
                    <a:pt x="893" y="4069"/>
                    <a:pt x="1453" y="4919"/>
                  </a:cubicBezTo>
                  <a:cubicBezTo>
                    <a:pt x="1487" y="4953"/>
                    <a:pt x="1530" y="4919"/>
                    <a:pt x="1530" y="4885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60"/>
            <p:cNvSpPr/>
            <p:nvPr/>
          </p:nvSpPr>
          <p:spPr>
            <a:xfrm>
              <a:off x="3040173" y="4356243"/>
              <a:ext cx="151000" cy="97688"/>
            </a:xfrm>
            <a:custGeom>
              <a:avLst/>
              <a:gdLst/>
              <a:ahLst/>
              <a:cxnLst/>
              <a:rect l="l" t="t" r="r" b="b"/>
              <a:pathLst>
                <a:path w="4597" h="2974" extrusionOk="0">
                  <a:moveTo>
                    <a:pt x="4596" y="43"/>
                  </a:moveTo>
                  <a:cubicBezTo>
                    <a:pt x="4596" y="1"/>
                    <a:pt x="4596" y="1"/>
                    <a:pt x="4562" y="1"/>
                  </a:cubicBezTo>
                  <a:cubicBezTo>
                    <a:pt x="2761" y="323"/>
                    <a:pt x="1062" y="1351"/>
                    <a:pt x="1" y="2872"/>
                  </a:cubicBezTo>
                  <a:lnTo>
                    <a:pt x="1" y="2906"/>
                  </a:lnTo>
                  <a:cubicBezTo>
                    <a:pt x="1" y="2940"/>
                    <a:pt x="69" y="2974"/>
                    <a:pt x="69" y="2940"/>
                  </a:cubicBezTo>
                  <a:cubicBezTo>
                    <a:pt x="1377" y="1598"/>
                    <a:pt x="2795" y="604"/>
                    <a:pt x="4596" y="77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60"/>
            <p:cNvSpPr/>
            <p:nvPr/>
          </p:nvSpPr>
          <p:spPr>
            <a:xfrm>
              <a:off x="2923827" y="4388893"/>
              <a:ext cx="147650" cy="232462"/>
            </a:xfrm>
            <a:custGeom>
              <a:avLst/>
              <a:gdLst/>
              <a:ahLst/>
              <a:cxnLst/>
              <a:rect l="l" t="t" r="r" b="b"/>
              <a:pathLst>
                <a:path w="4495" h="7077" extrusionOk="0">
                  <a:moveTo>
                    <a:pt x="4214" y="1028"/>
                  </a:moveTo>
                  <a:cubicBezTo>
                    <a:pt x="4137" y="638"/>
                    <a:pt x="4069" y="281"/>
                    <a:pt x="3967" y="0"/>
                  </a:cubicBezTo>
                  <a:cubicBezTo>
                    <a:pt x="3611" y="247"/>
                    <a:pt x="3288" y="536"/>
                    <a:pt x="2940" y="816"/>
                  </a:cubicBezTo>
                  <a:cubicBezTo>
                    <a:pt x="2124" y="1521"/>
                    <a:pt x="1487" y="2269"/>
                    <a:pt x="1028" y="3084"/>
                  </a:cubicBezTo>
                  <a:cubicBezTo>
                    <a:pt x="315" y="4316"/>
                    <a:pt x="0" y="5666"/>
                    <a:pt x="0" y="7077"/>
                  </a:cubicBezTo>
                  <a:cubicBezTo>
                    <a:pt x="4103" y="5632"/>
                    <a:pt x="4494" y="2872"/>
                    <a:pt x="4214" y="1028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60"/>
            <p:cNvSpPr/>
            <p:nvPr/>
          </p:nvSpPr>
          <p:spPr>
            <a:xfrm>
              <a:off x="2415709" y="4500509"/>
              <a:ext cx="441733" cy="482464"/>
            </a:xfrm>
            <a:custGeom>
              <a:avLst/>
              <a:gdLst/>
              <a:ahLst/>
              <a:cxnLst/>
              <a:rect l="l" t="t" r="r" b="b"/>
              <a:pathLst>
                <a:path w="13448" h="14688" extrusionOk="0">
                  <a:moveTo>
                    <a:pt x="13448" y="1810"/>
                  </a:moveTo>
                  <a:cubicBezTo>
                    <a:pt x="13312" y="960"/>
                    <a:pt x="11825" y="493"/>
                    <a:pt x="10551" y="281"/>
                  </a:cubicBezTo>
                  <a:cubicBezTo>
                    <a:pt x="9735" y="111"/>
                    <a:pt x="9030" y="68"/>
                    <a:pt x="8741" y="34"/>
                  </a:cubicBezTo>
                  <a:cubicBezTo>
                    <a:pt x="6652" y="0"/>
                    <a:pt x="4426" y="570"/>
                    <a:pt x="2659" y="1767"/>
                  </a:cubicBezTo>
                  <a:cubicBezTo>
                    <a:pt x="2447" y="1912"/>
                    <a:pt x="2192" y="2090"/>
                    <a:pt x="1979" y="2302"/>
                  </a:cubicBezTo>
                  <a:cubicBezTo>
                    <a:pt x="1419" y="2761"/>
                    <a:pt x="994" y="3296"/>
                    <a:pt x="705" y="3823"/>
                  </a:cubicBezTo>
                  <a:cubicBezTo>
                    <a:pt x="213" y="4673"/>
                    <a:pt x="0" y="5556"/>
                    <a:pt x="0" y="6516"/>
                  </a:cubicBezTo>
                  <a:cubicBezTo>
                    <a:pt x="0" y="6830"/>
                    <a:pt x="34" y="7153"/>
                    <a:pt x="68" y="7501"/>
                  </a:cubicBezTo>
                  <a:cubicBezTo>
                    <a:pt x="179" y="7969"/>
                    <a:pt x="280" y="8461"/>
                    <a:pt x="459" y="8920"/>
                  </a:cubicBezTo>
                  <a:cubicBezTo>
                    <a:pt x="748" y="9803"/>
                    <a:pt x="1096" y="10619"/>
                    <a:pt x="1555" y="11434"/>
                  </a:cubicBezTo>
                  <a:cubicBezTo>
                    <a:pt x="1810" y="11893"/>
                    <a:pt x="2056" y="12352"/>
                    <a:pt x="2370" y="12777"/>
                  </a:cubicBezTo>
                  <a:cubicBezTo>
                    <a:pt x="2693" y="13278"/>
                    <a:pt x="3610" y="14688"/>
                    <a:pt x="4392" y="14374"/>
                  </a:cubicBezTo>
                  <a:cubicBezTo>
                    <a:pt x="4817" y="14195"/>
                    <a:pt x="4885" y="13592"/>
                    <a:pt x="4740" y="12811"/>
                  </a:cubicBezTo>
                  <a:cubicBezTo>
                    <a:pt x="4494" y="11256"/>
                    <a:pt x="3576" y="9166"/>
                    <a:pt x="3576" y="9166"/>
                  </a:cubicBezTo>
                  <a:cubicBezTo>
                    <a:pt x="3576" y="9166"/>
                    <a:pt x="7756" y="12216"/>
                    <a:pt x="9200" y="11188"/>
                  </a:cubicBezTo>
                  <a:cubicBezTo>
                    <a:pt x="9455" y="11010"/>
                    <a:pt x="9523" y="10763"/>
                    <a:pt x="9489" y="10474"/>
                  </a:cubicBezTo>
                  <a:cubicBezTo>
                    <a:pt x="9277" y="9132"/>
                    <a:pt x="6337" y="7009"/>
                    <a:pt x="6337" y="7009"/>
                  </a:cubicBezTo>
                  <a:cubicBezTo>
                    <a:pt x="6337" y="7009"/>
                    <a:pt x="10653" y="8920"/>
                    <a:pt x="11893" y="7399"/>
                  </a:cubicBezTo>
                  <a:cubicBezTo>
                    <a:pt x="12071" y="7221"/>
                    <a:pt x="12139" y="7009"/>
                    <a:pt x="12105" y="6762"/>
                  </a:cubicBezTo>
                  <a:cubicBezTo>
                    <a:pt x="11893" y="5378"/>
                    <a:pt x="8249" y="3823"/>
                    <a:pt x="8036" y="3755"/>
                  </a:cubicBezTo>
                  <a:cubicBezTo>
                    <a:pt x="8249" y="3755"/>
                    <a:pt x="12496" y="4316"/>
                    <a:pt x="13346" y="2302"/>
                  </a:cubicBezTo>
                  <a:cubicBezTo>
                    <a:pt x="13448" y="2124"/>
                    <a:pt x="13448" y="1946"/>
                    <a:pt x="13448" y="1810"/>
                  </a:cubicBezTo>
                  <a:close/>
                </a:path>
              </a:pathLst>
            </a:custGeom>
            <a:solidFill>
              <a:srgbClr val="F9B5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60"/>
            <p:cNvSpPr/>
            <p:nvPr/>
          </p:nvSpPr>
          <p:spPr>
            <a:xfrm>
              <a:off x="2415709" y="4500509"/>
              <a:ext cx="346574" cy="375611"/>
            </a:xfrm>
            <a:custGeom>
              <a:avLst/>
              <a:gdLst/>
              <a:ahLst/>
              <a:cxnLst/>
              <a:rect l="l" t="t" r="r" b="b"/>
              <a:pathLst>
                <a:path w="10551" h="11435" extrusionOk="0">
                  <a:moveTo>
                    <a:pt x="10551" y="281"/>
                  </a:moveTo>
                  <a:cubicBezTo>
                    <a:pt x="9735" y="111"/>
                    <a:pt x="9030" y="68"/>
                    <a:pt x="8741" y="34"/>
                  </a:cubicBezTo>
                  <a:cubicBezTo>
                    <a:pt x="6652" y="0"/>
                    <a:pt x="4426" y="570"/>
                    <a:pt x="2659" y="1767"/>
                  </a:cubicBezTo>
                  <a:cubicBezTo>
                    <a:pt x="2447" y="1912"/>
                    <a:pt x="2192" y="2090"/>
                    <a:pt x="1979" y="2302"/>
                  </a:cubicBezTo>
                  <a:cubicBezTo>
                    <a:pt x="1419" y="2761"/>
                    <a:pt x="994" y="3296"/>
                    <a:pt x="705" y="3823"/>
                  </a:cubicBezTo>
                  <a:cubicBezTo>
                    <a:pt x="213" y="4673"/>
                    <a:pt x="0" y="5556"/>
                    <a:pt x="0" y="6516"/>
                  </a:cubicBezTo>
                  <a:cubicBezTo>
                    <a:pt x="0" y="6830"/>
                    <a:pt x="34" y="7153"/>
                    <a:pt x="68" y="7501"/>
                  </a:cubicBezTo>
                  <a:cubicBezTo>
                    <a:pt x="179" y="7969"/>
                    <a:pt x="280" y="8461"/>
                    <a:pt x="459" y="8920"/>
                  </a:cubicBezTo>
                  <a:cubicBezTo>
                    <a:pt x="748" y="9803"/>
                    <a:pt x="1096" y="10619"/>
                    <a:pt x="1555" y="11434"/>
                  </a:cubicBezTo>
                  <a:cubicBezTo>
                    <a:pt x="2370" y="10797"/>
                    <a:pt x="2404" y="9591"/>
                    <a:pt x="2268" y="8674"/>
                  </a:cubicBezTo>
                  <a:cubicBezTo>
                    <a:pt x="2158" y="7969"/>
                    <a:pt x="1945" y="7433"/>
                    <a:pt x="1945" y="7433"/>
                  </a:cubicBezTo>
                  <a:cubicBezTo>
                    <a:pt x="1945" y="7433"/>
                    <a:pt x="4392" y="9379"/>
                    <a:pt x="5241" y="8461"/>
                  </a:cubicBezTo>
                  <a:cubicBezTo>
                    <a:pt x="5454" y="8249"/>
                    <a:pt x="5522" y="8002"/>
                    <a:pt x="5488" y="7714"/>
                  </a:cubicBezTo>
                  <a:cubicBezTo>
                    <a:pt x="5309" y="6694"/>
                    <a:pt x="3857" y="5454"/>
                    <a:pt x="3789" y="5344"/>
                  </a:cubicBezTo>
                  <a:cubicBezTo>
                    <a:pt x="3933" y="5420"/>
                    <a:pt x="6694" y="6371"/>
                    <a:pt x="7365" y="5454"/>
                  </a:cubicBezTo>
                  <a:cubicBezTo>
                    <a:pt x="7501" y="5276"/>
                    <a:pt x="7544" y="5029"/>
                    <a:pt x="7501" y="4740"/>
                  </a:cubicBezTo>
                  <a:cubicBezTo>
                    <a:pt x="7331" y="3611"/>
                    <a:pt x="6015" y="2090"/>
                    <a:pt x="6015" y="2090"/>
                  </a:cubicBezTo>
                  <a:cubicBezTo>
                    <a:pt x="8707" y="2124"/>
                    <a:pt x="9982" y="1028"/>
                    <a:pt x="10551" y="2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60"/>
            <p:cNvSpPr/>
            <p:nvPr/>
          </p:nvSpPr>
          <p:spPr>
            <a:xfrm>
              <a:off x="2790171" y="4559930"/>
              <a:ext cx="19840" cy="4500"/>
            </a:xfrm>
            <a:custGeom>
              <a:avLst/>
              <a:gdLst/>
              <a:ahLst/>
              <a:cxnLst/>
              <a:rect l="l" t="t" r="r" b="b"/>
              <a:pathLst>
                <a:path w="604" h="137" extrusionOk="0">
                  <a:moveTo>
                    <a:pt x="603" y="103"/>
                  </a:moveTo>
                  <a:lnTo>
                    <a:pt x="603" y="69"/>
                  </a:lnTo>
                  <a:cubicBezTo>
                    <a:pt x="425" y="35"/>
                    <a:pt x="213" y="1"/>
                    <a:pt x="34" y="35"/>
                  </a:cubicBezTo>
                  <a:cubicBezTo>
                    <a:pt x="34" y="35"/>
                    <a:pt x="0" y="35"/>
                    <a:pt x="0" y="69"/>
                  </a:cubicBezTo>
                  <a:lnTo>
                    <a:pt x="34" y="69"/>
                  </a:lnTo>
                  <a:cubicBezTo>
                    <a:pt x="213" y="137"/>
                    <a:pt x="425" y="137"/>
                    <a:pt x="603" y="103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60"/>
            <p:cNvSpPr/>
            <p:nvPr/>
          </p:nvSpPr>
          <p:spPr>
            <a:xfrm>
              <a:off x="2787641" y="4570277"/>
              <a:ext cx="20957" cy="5880"/>
            </a:xfrm>
            <a:custGeom>
              <a:avLst/>
              <a:gdLst/>
              <a:ahLst/>
              <a:cxnLst/>
              <a:rect l="l" t="t" r="r" b="b"/>
              <a:pathLst>
                <a:path w="638" h="179" extrusionOk="0">
                  <a:moveTo>
                    <a:pt x="638" y="110"/>
                  </a:moveTo>
                  <a:lnTo>
                    <a:pt x="638" y="68"/>
                  </a:lnTo>
                  <a:cubicBezTo>
                    <a:pt x="426" y="68"/>
                    <a:pt x="213" y="0"/>
                    <a:pt x="43" y="34"/>
                  </a:cubicBezTo>
                  <a:cubicBezTo>
                    <a:pt x="1" y="34"/>
                    <a:pt x="1" y="68"/>
                    <a:pt x="1" y="110"/>
                  </a:cubicBezTo>
                  <a:lnTo>
                    <a:pt x="43" y="110"/>
                  </a:lnTo>
                  <a:cubicBezTo>
                    <a:pt x="213" y="178"/>
                    <a:pt x="426" y="144"/>
                    <a:pt x="638" y="110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60"/>
            <p:cNvSpPr/>
            <p:nvPr/>
          </p:nvSpPr>
          <p:spPr>
            <a:xfrm>
              <a:off x="2768130" y="4717861"/>
              <a:ext cx="17311" cy="11759"/>
            </a:xfrm>
            <a:custGeom>
              <a:avLst/>
              <a:gdLst/>
              <a:ahLst/>
              <a:cxnLst/>
              <a:rect l="l" t="t" r="r" b="b"/>
              <a:pathLst>
                <a:path w="527" h="358" extrusionOk="0">
                  <a:moveTo>
                    <a:pt x="527" y="290"/>
                  </a:moveTo>
                  <a:lnTo>
                    <a:pt x="493" y="247"/>
                  </a:lnTo>
                  <a:cubicBezTo>
                    <a:pt x="382" y="145"/>
                    <a:pt x="170" y="1"/>
                    <a:pt x="34" y="77"/>
                  </a:cubicBezTo>
                  <a:cubicBezTo>
                    <a:pt x="0" y="111"/>
                    <a:pt x="0" y="111"/>
                    <a:pt x="0" y="145"/>
                  </a:cubicBezTo>
                  <a:lnTo>
                    <a:pt x="34" y="179"/>
                  </a:lnTo>
                  <a:cubicBezTo>
                    <a:pt x="68" y="213"/>
                    <a:pt x="170" y="213"/>
                    <a:pt x="213" y="247"/>
                  </a:cubicBezTo>
                  <a:cubicBezTo>
                    <a:pt x="314" y="247"/>
                    <a:pt x="382" y="290"/>
                    <a:pt x="459" y="324"/>
                  </a:cubicBezTo>
                  <a:cubicBezTo>
                    <a:pt x="493" y="358"/>
                    <a:pt x="527" y="324"/>
                    <a:pt x="527" y="290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60"/>
            <p:cNvSpPr/>
            <p:nvPr/>
          </p:nvSpPr>
          <p:spPr>
            <a:xfrm>
              <a:off x="2744677" y="4731821"/>
              <a:ext cx="26836" cy="8113"/>
            </a:xfrm>
            <a:custGeom>
              <a:avLst/>
              <a:gdLst/>
              <a:ahLst/>
              <a:cxnLst/>
              <a:rect l="l" t="t" r="r" b="b"/>
              <a:pathLst>
                <a:path w="817" h="247" extrusionOk="0">
                  <a:moveTo>
                    <a:pt x="816" y="213"/>
                  </a:moveTo>
                  <a:lnTo>
                    <a:pt x="816" y="213"/>
                  </a:lnTo>
                  <a:cubicBezTo>
                    <a:pt x="570" y="145"/>
                    <a:pt x="323" y="1"/>
                    <a:pt x="77" y="35"/>
                  </a:cubicBezTo>
                  <a:cubicBezTo>
                    <a:pt x="35" y="35"/>
                    <a:pt x="1" y="77"/>
                    <a:pt x="35" y="77"/>
                  </a:cubicBezTo>
                  <a:lnTo>
                    <a:pt x="35" y="111"/>
                  </a:lnTo>
                  <a:cubicBezTo>
                    <a:pt x="247" y="213"/>
                    <a:pt x="570" y="213"/>
                    <a:pt x="782" y="247"/>
                  </a:cubicBezTo>
                  <a:cubicBezTo>
                    <a:pt x="816" y="247"/>
                    <a:pt x="816" y="247"/>
                    <a:pt x="816" y="213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60"/>
            <p:cNvSpPr/>
            <p:nvPr/>
          </p:nvSpPr>
          <p:spPr>
            <a:xfrm>
              <a:off x="2734363" y="4692470"/>
              <a:ext cx="22074" cy="9263"/>
            </a:xfrm>
            <a:custGeom>
              <a:avLst/>
              <a:gdLst/>
              <a:ahLst/>
              <a:cxnLst/>
              <a:rect l="l" t="t" r="r" b="b"/>
              <a:pathLst>
                <a:path w="672" h="282" extrusionOk="0">
                  <a:moveTo>
                    <a:pt x="637" y="213"/>
                  </a:moveTo>
                  <a:lnTo>
                    <a:pt x="637" y="213"/>
                  </a:lnTo>
                  <a:cubicBezTo>
                    <a:pt x="527" y="137"/>
                    <a:pt x="425" y="103"/>
                    <a:pt x="315" y="69"/>
                  </a:cubicBezTo>
                  <a:cubicBezTo>
                    <a:pt x="247" y="35"/>
                    <a:pt x="102" y="1"/>
                    <a:pt x="34" y="35"/>
                  </a:cubicBezTo>
                  <a:cubicBezTo>
                    <a:pt x="0" y="69"/>
                    <a:pt x="0" y="69"/>
                    <a:pt x="0" y="103"/>
                  </a:cubicBezTo>
                  <a:lnTo>
                    <a:pt x="0" y="137"/>
                  </a:lnTo>
                  <a:cubicBezTo>
                    <a:pt x="68" y="213"/>
                    <a:pt x="179" y="213"/>
                    <a:pt x="281" y="247"/>
                  </a:cubicBezTo>
                  <a:cubicBezTo>
                    <a:pt x="391" y="247"/>
                    <a:pt x="493" y="281"/>
                    <a:pt x="561" y="281"/>
                  </a:cubicBezTo>
                  <a:cubicBezTo>
                    <a:pt x="637" y="281"/>
                    <a:pt x="671" y="247"/>
                    <a:pt x="637" y="213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60"/>
            <p:cNvSpPr/>
            <p:nvPr/>
          </p:nvSpPr>
          <p:spPr>
            <a:xfrm>
              <a:off x="2660981" y="4829477"/>
              <a:ext cx="19840" cy="9526"/>
            </a:xfrm>
            <a:custGeom>
              <a:avLst/>
              <a:gdLst/>
              <a:ahLst/>
              <a:cxnLst/>
              <a:rect l="l" t="t" r="r" b="b"/>
              <a:pathLst>
                <a:path w="604" h="290" extrusionOk="0">
                  <a:moveTo>
                    <a:pt x="603" y="213"/>
                  </a:moveTo>
                  <a:lnTo>
                    <a:pt x="603" y="213"/>
                  </a:lnTo>
                  <a:cubicBezTo>
                    <a:pt x="425" y="77"/>
                    <a:pt x="246" y="1"/>
                    <a:pt x="77" y="1"/>
                  </a:cubicBezTo>
                  <a:cubicBezTo>
                    <a:pt x="34" y="1"/>
                    <a:pt x="0" y="35"/>
                    <a:pt x="0" y="77"/>
                  </a:cubicBezTo>
                  <a:cubicBezTo>
                    <a:pt x="0" y="111"/>
                    <a:pt x="34" y="111"/>
                    <a:pt x="34" y="111"/>
                  </a:cubicBezTo>
                  <a:cubicBezTo>
                    <a:pt x="212" y="179"/>
                    <a:pt x="391" y="179"/>
                    <a:pt x="569" y="247"/>
                  </a:cubicBezTo>
                  <a:cubicBezTo>
                    <a:pt x="603" y="290"/>
                    <a:pt x="603" y="247"/>
                    <a:pt x="603" y="213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60"/>
            <p:cNvSpPr/>
            <p:nvPr/>
          </p:nvSpPr>
          <p:spPr>
            <a:xfrm>
              <a:off x="2663478" y="4841204"/>
              <a:ext cx="16227" cy="9230"/>
            </a:xfrm>
            <a:custGeom>
              <a:avLst/>
              <a:gdLst/>
              <a:ahLst/>
              <a:cxnLst/>
              <a:rect l="l" t="t" r="r" b="b"/>
              <a:pathLst>
                <a:path w="494" h="281" extrusionOk="0">
                  <a:moveTo>
                    <a:pt x="493" y="213"/>
                  </a:moveTo>
                  <a:cubicBezTo>
                    <a:pt x="493" y="213"/>
                    <a:pt x="493" y="179"/>
                    <a:pt x="459" y="179"/>
                  </a:cubicBezTo>
                  <a:cubicBezTo>
                    <a:pt x="349" y="69"/>
                    <a:pt x="170" y="1"/>
                    <a:pt x="1" y="69"/>
                  </a:cubicBezTo>
                  <a:lnTo>
                    <a:pt x="1" y="102"/>
                  </a:lnTo>
                  <a:cubicBezTo>
                    <a:pt x="1" y="102"/>
                    <a:pt x="1" y="145"/>
                    <a:pt x="35" y="145"/>
                  </a:cubicBezTo>
                  <a:cubicBezTo>
                    <a:pt x="170" y="145"/>
                    <a:pt x="315" y="179"/>
                    <a:pt x="425" y="247"/>
                  </a:cubicBezTo>
                  <a:cubicBezTo>
                    <a:pt x="459" y="281"/>
                    <a:pt x="493" y="247"/>
                    <a:pt x="493" y="213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60"/>
            <p:cNvSpPr/>
            <p:nvPr/>
          </p:nvSpPr>
          <p:spPr>
            <a:xfrm>
              <a:off x="2643671" y="4794593"/>
              <a:ext cx="16227" cy="10643"/>
            </a:xfrm>
            <a:custGeom>
              <a:avLst/>
              <a:gdLst/>
              <a:ahLst/>
              <a:cxnLst/>
              <a:rect l="l" t="t" r="r" b="b"/>
              <a:pathLst>
                <a:path w="494" h="324" extrusionOk="0">
                  <a:moveTo>
                    <a:pt x="493" y="290"/>
                  </a:moveTo>
                  <a:cubicBezTo>
                    <a:pt x="493" y="247"/>
                    <a:pt x="459" y="247"/>
                    <a:pt x="459" y="247"/>
                  </a:cubicBezTo>
                  <a:cubicBezTo>
                    <a:pt x="391" y="213"/>
                    <a:pt x="315" y="145"/>
                    <a:pt x="247" y="111"/>
                  </a:cubicBezTo>
                  <a:cubicBezTo>
                    <a:pt x="213" y="77"/>
                    <a:pt x="136" y="35"/>
                    <a:pt x="68" y="1"/>
                  </a:cubicBezTo>
                  <a:cubicBezTo>
                    <a:pt x="34" y="1"/>
                    <a:pt x="0" y="35"/>
                    <a:pt x="0" y="77"/>
                  </a:cubicBezTo>
                  <a:cubicBezTo>
                    <a:pt x="0" y="111"/>
                    <a:pt x="0" y="111"/>
                    <a:pt x="34" y="111"/>
                  </a:cubicBezTo>
                  <a:cubicBezTo>
                    <a:pt x="68" y="179"/>
                    <a:pt x="136" y="213"/>
                    <a:pt x="213" y="213"/>
                  </a:cubicBezTo>
                  <a:cubicBezTo>
                    <a:pt x="281" y="247"/>
                    <a:pt x="349" y="290"/>
                    <a:pt x="425" y="324"/>
                  </a:cubicBezTo>
                  <a:cubicBezTo>
                    <a:pt x="459" y="324"/>
                    <a:pt x="493" y="290"/>
                    <a:pt x="493" y="290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60"/>
            <p:cNvSpPr/>
            <p:nvPr/>
          </p:nvSpPr>
          <p:spPr>
            <a:xfrm>
              <a:off x="2606290" y="4813316"/>
              <a:ext cx="9493" cy="5880"/>
            </a:xfrm>
            <a:custGeom>
              <a:avLst/>
              <a:gdLst/>
              <a:ahLst/>
              <a:cxnLst/>
              <a:rect l="l" t="t" r="r" b="b"/>
              <a:pathLst>
                <a:path w="289" h="179" extrusionOk="0">
                  <a:moveTo>
                    <a:pt x="289" y="144"/>
                  </a:moveTo>
                  <a:lnTo>
                    <a:pt x="255" y="102"/>
                  </a:lnTo>
                  <a:cubicBezTo>
                    <a:pt x="179" y="68"/>
                    <a:pt x="111" y="34"/>
                    <a:pt x="43" y="0"/>
                  </a:cubicBezTo>
                  <a:cubicBezTo>
                    <a:pt x="43" y="0"/>
                    <a:pt x="0" y="34"/>
                    <a:pt x="0" y="68"/>
                  </a:cubicBezTo>
                  <a:lnTo>
                    <a:pt x="0" y="68"/>
                  </a:lnTo>
                  <a:cubicBezTo>
                    <a:pt x="43" y="102"/>
                    <a:pt x="77" y="102"/>
                    <a:pt x="111" y="102"/>
                  </a:cubicBezTo>
                  <a:cubicBezTo>
                    <a:pt x="145" y="144"/>
                    <a:pt x="179" y="144"/>
                    <a:pt x="213" y="178"/>
                  </a:cubicBezTo>
                  <a:cubicBezTo>
                    <a:pt x="255" y="178"/>
                    <a:pt x="289" y="178"/>
                    <a:pt x="289" y="144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60"/>
            <p:cNvSpPr/>
            <p:nvPr/>
          </p:nvSpPr>
          <p:spPr>
            <a:xfrm>
              <a:off x="2597060" y="4826127"/>
              <a:ext cx="16227" cy="9263"/>
            </a:xfrm>
            <a:custGeom>
              <a:avLst/>
              <a:gdLst/>
              <a:ahLst/>
              <a:cxnLst/>
              <a:rect l="l" t="t" r="r" b="b"/>
              <a:pathLst>
                <a:path w="494" h="282" extrusionOk="0">
                  <a:moveTo>
                    <a:pt x="494" y="213"/>
                  </a:moveTo>
                  <a:cubicBezTo>
                    <a:pt x="494" y="213"/>
                    <a:pt x="494" y="179"/>
                    <a:pt x="460" y="179"/>
                  </a:cubicBezTo>
                  <a:cubicBezTo>
                    <a:pt x="358" y="137"/>
                    <a:pt x="247" y="1"/>
                    <a:pt x="111" y="1"/>
                  </a:cubicBezTo>
                  <a:cubicBezTo>
                    <a:pt x="35" y="1"/>
                    <a:pt x="1" y="35"/>
                    <a:pt x="35" y="69"/>
                  </a:cubicBezTo>
                  <a:lnTo>
                    <a:pt x="35" y="103"/>
                  </a:lnTo>
                  <a:cubicBezTo>
                    <a:pt x="145" y="179"/>
                    <a:pt x="324" y="213"/>
                    <a:pt x="460" y="247"/>
                  </a:cubicBezTo>
                  <a:cubicBezTo>
                    <a:pt x="460" y="281"/>
                    <a:pt x="494" y="247"/>
                    <a:pt x="494" y="213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60"/>
            <p:cNvSpPr/>
            <p:nvPr/>
          </p:nvSpPr>
          <p:spPr>
            <a:xfrm>
              <a:off x="2532055" y="4906209"/>
              <a:ext cx="12876" cy="20957"/>
            </a:xfrm>
            <a:custGeom>
              <a:avLst/>
              <a:gdLst/>
              <a:ahLst/>
              <a:cxnLst/>
              <a:rect l="l" t="t" r="r" b="b"/>
              <a:pathLst>
                <a:path w="392" h="638" extrusionOk="0">
                  <a:moveTo>
                    <a:pt x="391" y="570"/>
                  </a:moveTo>
                  <a:lnTo>
                    <a:pt x="391" y="536"/>
                  </a:lnTo>
                  <a:cubicBezTo>
                    <a:pt x="315" y="460"/>
                    <a:pt x="281" y="358"/>
                    <a:pt x="247" y="247"/>
                  </a:cubicBezTo>
                  <a:cubicBezTo>
                    <a:pt x="213" y="179"/>
                    <a:pt x="179" y="77"/>
                    <a:pt x="102" y="35"/>
                  </a:cubicBezTo>
                  <a:cubicBezTo>
                    <a:pt x="68" y="1"/>
                    <a:pt x="1" y="35"/>
                    <a:pt x="1" y="77"/>
                  </a:cubicBezTo>
                  <a:lnTo>
                    <a:pt x="1" y="111"/>
                  </a:lnTo>
                  <a:cubicBezTo>
                    <a:pt x="34" y="179"/>
                    <a:pt x="68" y="247"/>
                    <a:pt x="136" y="324"/>
                  </a:cubicBezTo>
                  <a:cubicBezTo>
                    <a:pt x="179" y="392"/>
                    <a:pt x="247" y="502"/>
                    <a:pt x="315" y="604"/>
                  </a:cubicBezTo>
                  <a:cubicBezTo>
                    <a:pt x="315" y="638"/>
                    <a:pt x="391" y="604"/>
                    <a:pt x="391" y="570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60"/>
            <p:cNvSpPr/>
            <p:nvPr/>
          </p:nvSpPr>
          <p:spPr>
            <a:xfrm>
              <a:off x="2526208" y="4919052"/>
              <a:ext cx="13960" cy="20957"/>
            </a:xfrm>
            <a:custGeom>
              <a:avLst/>
              <a:gdLst/>
              <a:ahLst/>
              <a:cxnLst/>
              <a:rect l="l" t="t" r="r" b="b"/>
              <a:pathLst>
                <a:path w="425" h="638" extrusionOk="0">
                  <a:moveTo>
                    <a:pt x="425" y="604"/>
                  </a:moveTo>
                  <a:lnTo>
                    <a:pt x="425" y="570"/>
                  </a:lnTo>
                  <a:cubicBezTo>
                    <a:pt x="357" y="459"/>
                    <a:pt x="280" y="357"/>
                    <a:pt x="246" y="247"/>
                  </a:cubicBezTo>
                  <a:cubicBezTo>
                    <a:pt x="179" y="179"/>
                    <a:pt x="145" y="69"/>
                    <a:pt x="68" y="1"/>
                  </a:cubicBezTo>
                  <a:cubicBezTo>
                    <a:pt x="34" y="1"/>
                    <a:pt x="0" y="35"/>
                    <a:pt x="0" y="69"/>
                  </a:cubicBezTo>
                  <a:lnTo>
                    <a:pt x="0" y="111"/>
                  </a:lnTo>
                  <a:cubicBezTo>
                    <a:pt x="0" y="213"/>
                    <a:pt x="68" y="281"/>
                    <a:pt x="102" y="357"/>
                  </a:cubicBezTo>
                  <a:cubicBezTo>
                    <a:pt x="179" y="459"/>
                    <a:pt x="246" y="570"/>
                    <a:pt x="357" y="638"/>
                  </a:cubicBezTo>
                  <a:cubicBezTo>
                    <a:pt x="391" y="638"/>
                    <a:pt x="425" y="638"/>
                    <a:pt x="425" y="604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60"/>
            <p:cNvSpPr/>
            <p:nvPr/>
          </p:nvSpPr>
          <p:spPr>
            <a:xfrm>
              <a:off x="2699479" y="4573891"/>
              <a:ext cx="22074" cy="8113"/>
            </a:xfrm>
            <a:custGeom>
              <a:avLst/>
              <a:gdLst/>
              <a:ahLst/>
              <a:cxnLst/>
              <a:rect l="l" t="t" r="r" b="b"/>
              <a:pathLst>
                <a:path w="672" h="247" extrusionOk="0">
                  <a:moveTo>
                    <a:pt x="672" y="102"/>
                  </a:moveTo>
                  <a:cubicBezTo>
                    <a:pt x="672" y="68"/>
                    <a:pt x="638" y="34"/>
                    <a:pt x="604" y="34"/>
                  </a:cubicBezTo>
                  <a:lnTo>
                    <a:pt x="315" y="34"/>
                  </a:lnTo>
                  <a:cubicBezTo>
                    <a:pt x="213" y="0"/>
                    <a:pt x="136" y="0"/>
                    <a:pt x="34" y="34"/>
                  </a:cubicBezTo>
                  <a:cubicBezTo>
                    <a:pt x="0" y="34"/>
                    <a:pt x="0" y="68"/>
                    <a:pt x="0" y="102"/>
                  </a:cubicBezTo>
                  <a:cubicBezTo>
                    <a:pt x="0" y="136"/>
                    <a:pt x="0" y="136"/>
                    <a:pt x="34" y="136"/>
                  </a:cubicBezTo>
                  <a:cubicBezTo>
                    <a:pt x="213" y="247"/>
                    <a:pt x="425" y="170"/>
                    <a:pt x="638" y="170"/>
                  </a:cubicBezTo>
                  <a:cubicBezTo>
                    <a:pt x="672" y="170"/>
                    <a:pt x="672" y="136"/>
                    <a:pt x="672" y="102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60"/>
            <p:cNvSpPr/>
            <p:nvPr/>
          </p:nvSpPr>
          <p:spPr>
            <a:xfrm>
              <a:off x="2689986" y="4588968"/>
              <a:ext cx="22369" cy="8113"/>
            </a:xfrm>
            <a:custGeom>
              <a:avLst/>
              <a:gdLst/>
              <a:ahLst/>
              <a:cxnLst/>
              <a:rect l="l" t="t" r="r" b="b"/>
              <a:pathLst>
                <a:path w="681" h="247" extrusionOk="0">
                  <a:moveTo>
                    <a:pt x="680" y="68"/>
                  </a:moveTo>
                  <a:cubicBezTo>
                    <a:pt x="680" y="68"/>
                    <a:pt x="638" y="34"/>
                    <a:pt x="604" y="34"/>
                  </a:cubicBezTo>
                  <a:cubicBezTo>
                    <a:pt x="425" y="34"/>
                    <a:pt x="213" y="0"/>
                    <a:pt x="43" y="68"/>
                  </a:cubicBezTo>
                  <a:cubicBezTo>
                    <a:pt x="1" y="68"/>
                    <a:pt x="1" y="102"/>
                    <a:pt x="1" y="136"/>
                  </a:cubicBezTo>
                  <a:cubicBezTo>
                    <a:pt x="1" y="179"/>
                    <a:pt x="1" y="213"/>
                    <a:pt x="43" y="213"/>
                  </a:cubicBezTo>
                  <a:cubicBezTo>
                    <a:pt x="145" y="247"/>
                    <a:pt x="255" y="213"/>
                    <a:pt x="323" y="179"/>
                  </a:cubicBezTo>
                  <a:cubicBezTo>
                    <a:pt x="425" y="179"/>
                    <a:pt x="536" y="136"/>
                    <a:pt x="638" y="136"/>
                  </a:cubicBezTo>
                  <a:cubicBezTo>
                    <a:pt x="638" y="136"/>
                    <a:pt x="680" y="102"/>
                    <a:pt x="680" y="68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60"/>
            <p:cNvSpPr/>
            <p:nvPr/>
          </p:nvSpPr>
          <p:spPr>
            <a:xfrm>
              <a:off x="2670441" y="4677130"/>
              <a:ext cx="13993" cy="8409"/>
            </a:xfrm>
            <a:custGeom>
              <a:avLst/>
              <a:gdLst/>
              <a:ahLst/>
              <a:cxnLst/>
              <a:rect l="l" t="t" r="r" b="b"/>
              <a:pathLst>
                <a:path w="426" h="256" extrusionOk="0">
                  <a:moveTo>
                    <a:pt x="426" y="179"/>
                  </a:moveTo>
                  <a:lnTo>
                    <a:pt x="426" y="179"/>
                  </a:lnTo>
                  <a:cubicBezTo>
                    <a:pt x="383" y="111"/>
                    <a:pt x="281" y="77"/>
                    <a:pt x="247" y="77"/>
                  </a:cubicBezTo>
                  <a:cubicBezTo>
                    <a:pt x="171" y="43"/>
                    <a:pt x="69" y="1"/>
                    <a:pt x="35" y="77"/>
                  </a:cubicBezTo>
                  <a:cubicBezTo>
                    <a:pt x="1" y="77"/>
                    <a:pt x="1" y="111"/>
                    <a:pt x="1" y="111"/>
                  </a:cubicBezTo>
                  <a:cubicBezTo>
                    <a:pt x="1" y="145"/>
                    <a:pt x="1" y="145"/>
                    <a:pt x="35" y="145"/>
                  </a:cubicBezTo>
                  <a:cubicBezTo>
                    <a:pt x="69" y="179"/>
                    <a:pt x="137" y="179"/>
                    <a:pt x="213" y="179"/>
                  </a:cubicBezTo>
                  <a:cubicBezTo>
                    <a:pt x="281" y="213"/>
                    <a:pt x="315" y="255"/>
                    <a:pt x="383" y="213"/>
                  </a:cubicBezTo>
                  <a:cubicBezTo>
                    <a:pt x="426" y="213"/>
                    <a:pt x="426" y="213"/>
                    <a:pt x="426" y="179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60"/>
            <p:cNvSpPr/>
            <p:nvPr/>
          </p:nvSpPr>
          <p:spPr>
            <a:xfrm>
              <a:off x="2663478" y="4687740"/>
              <a:ext cx="12581" cy="5880"/>
            </a:xfrm>
            <a:custGeom>
              <a:avLst/>
              <a:gdLst/>
              <a:ahLst/>
              <a:cxnLst/>
              <a:rect l="l" t="t" r="r" b="b"/>
              <a:pathLst>
                <a:path w="383" h="179" extrusionOk="0">
                  <a:moveTo>
                    <a:pt x="383" y="102"/>
                  </a:moveTo>
                  <a:cubicBezTo>
                    <a:pt x="383" y="102"/>
                    <a:pt x="383" y="68"/>
                    <a:pt x="349" y="68"/>
                  </a:cubicBezTo>
                  <a:cubicBezTo>
                    <a:pt x="315" y="68"/>
                    <a:pt x="247" y="34"/>
                    <a:pt x="213" y="34"/>
                  </a:cubicBezTo>
                  <a:cubicBezTo>
                    <a:pt x="136" y="0"/>
                    <a:pt x="103" y="0"/>
                    <a:pt x="35" y="34"/>
                  </a:cubicBezTo>
                  <a:cubicBezTo>
                    <a:pt x="1" y="34"/>
                    <a:pt x="1" y="68"/>
                    <a:pt x="1" y="68"/>
                  </a:cubicBezTo>
                  <a:cubicBezTo>
                    <a:pt x="1" y="102"/>
                    <a:pt x="1" y="102"/>
                    <a:pt x="35" y="102"/>
                  </a:cubicBezTo>
                  <a:cubicBezTo>
                    <a:pt x="69" y="145"/>
                    <a:pt x="103" y="145"/>
                    <a:pt x="170" y="179"/>
                  </a:cubicBezTo>
                  <a:lnTo>
                    <a:pt x="349" y="179"/>
                  </a:lnTo>
                  <a:cubicBezTo>
                    <a:pt x="383" y="179"/>
                    <a:pt x="383" y="145"/>
                    <a:pt x="383" y="102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60"/>
            <p:cNvSpPr/>
            <p:nvPr/>
          </p:nvSpPr>
          <p:spPr>
            <a:xfrm>
              <a:off x="2658748" y="4714511"/>
              <a:ext cx="23190" cy="9263"/>
            </a:xfrm>
            <a:custGeom>
              <a:avLst/>
              <a:gdLst/>
              <a:ahLst/>
              <a:cxnLst/>
              <a:rect l="l" t="t" r="r" b="b"/>
              <a:pathLst>
                <a:path w="706" h="282" extrusionOk="0">
                  <a:moveTo>
                    <a:pt x="705" y="247"/>
                  </a:moveTo>
                  <a:lnTo>
                    <a:pt x="671" y="213"/>
                  </a:lnTo>
                  <a:cubicBezTo>
                    <a:pt x="569" y="137"/>
                    <a:pt x="459" y="103"/>
                    <a:pt x="391" y="69"/>
                  </a:cubicBezTo>
                  <a:cubicBezTo>
                    <a:pt x="280" y="35"/>
                    <a:pt x="179" y="1"/>
                    <a:pt x="68" y="1"/>
                  </a:cubicBezTo>
                  <a:cubicBezTo>
                    <a:pt x="34" y="1"/>
                    <a:pt x="0" y="35"/>
                    <a:pt x="0" y="69"/>
                  </a:cubicBezTo>
                  <a:cubicBezTo>
                    <a:pt x="0" y="69"/>
                    <a:pt x="34" y="69"/>
                    <a:pt x="34" y="103"/>
                  </a:cubicBezTo>
                  <a:cubicBezTo>
                    <a:pt x="102" y="137"/>
                    <a:pt x="247" y="179"/>
                    <a:pt x="314" y="213"/>
                  </a:cubicBezTo>
                  <a:cubicBezTo>
                    <a:pt x="425" y="247"/>
                    <a:pt x="527" y="281"/>
                    <a:pt x="637" y="281"/>
                  </a:cubicBezTo>
                  <a:cubicBezTo>
                    <a:pt x="671" y="281"/>
                    <a:pt x="705" y="247"/>
                    <a:pt x="705" y="247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60"/>
            <p:cNvSpPr/>
            <p:nvPr/>
          </p:nvSpPr>
          <p:spPr>
            <a:xfrm>
              <a:off x="2598177" y="4718978"/>
              <a:ext cx="11759" cy="7029"/>
            </a:xfrm>
            <a:custGeom>
              <a:avLst/>
              <a:gdLst/>
              <a:ahLst/>
              <a:cxnLst/>
              <a:rect l="l" t="t" r="r" b="b"/>
              <a:pathLst>
                <a:path w="358" h="214" extrusionOk="0">
                  <a:moveTo>
                    <a:pt x="358" y="145"/>
                  </a:moveTo>
                  <a:cubicBezTo>
                    <a:pt x="358" y="111"/>
                    <a:pt x="358" y="111"/>
                    <a:pt x="324" y="111"/>
                  </a:cubicBezTo>
                  <a:cubicBezTo>
                    <a:pt x="290" y="77"/>
                    <a:pt x="247" y="43"/>
                    <a:pt x="213" y="1"/>
                  </a:cubicBezTo>
                  <a:lnTo>
                    <a:pt x="35" y="1"/>
                  </a:lnTo>
                  <a:cubicBezTo>
                    <a:pt x="35" y="1"/>
                    <a:pt x="1" y="43"/>
                    <a:pt x="1" y="77"/>
                  </a:cubicBezTo>
                  <a:lnTo>
                    <a:pt x="35" y="111"/>
                  </a:lnTo>
                  <a:cubicBezTo>
                    <a:pt x="111" y="111"/>
                    <a:pt x="111" y="145"/>
                    <a:pt x="179" y="145"/>
                  </a:cubicBezTo>
                  <a:cubicBezTo>
                    <a:pt x="213" y="145"/>
                    <a:pt x="247" y="179"/>
                    <a:pt x="290" y="179"/>
                  </a:cubicBezTo>
                  <a:cubicBezTo>
                    <a:pt x="324" y="213"/>
                    <a:pt x="358" y="179"/>
                    <a:pt x="358" y="145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60"/>
            <p:cNvSpPr/>
            <p:nvPr/>
          </p:nvSpPr>
          <p:spPr>
            <a:xfrm>
              <a:off x="2508602" y="4804086"/>
              <a:ext cx="12876" cy="10380"/>
            </a:xfrm>
            <a:custGeom>
              <a:avLst/>
              <a:gdLst/>
              <a:ahLst/>
              <a:cxnLst/>
              <a:rect l="l" t="t" r="r" b="b"/>
              <a:pathLst>
                <a:path w="392" h="316" extrusionOk="0">
                  <a:moveTo>
                    <a:pt x="392" y="281"/>
                  </a:moveTo>
                  <a:lnTo>
                    <a:pt x="392" y="247"/>
                  </a:lnTo>
                  <a:cubicBezTo>
                    <a:pt x="324" y="213"/>
                    <a:pt x="256" y="171"/>
                    <a:pt x="213" y="137"/>
                  </a:cubicBezTo>
                  <a:cubicBezTo>
                    <a:pt x="145" y="103"/>
                    <a:pt x="111" y="35"/>
                    <a:pt x="77" y="35"/>
                  </a:cubicBezTo>
                  <a:cubicBezTo>
                    <a:pt x="43" y="1"/>
                    <a:pt x="1" y="35"/>
                    <a:pt x="1" y="69"/>
                  </a:cubicBezTo>
                  <a:lnTo>
                    <a:pt x="1" y="69"/>
                  </a:lnTo>
                  <a:cubicBezTo>
                    <a:pt x="43" y="137"/>
                    <a:pt x="111" y="171"/>
                    <a:pt x="145" y="213"/>
                  </a:cubicBezTo>
                  <a:cubicBezTo>
                    <a:pt x="213" y="247"/>
                    <a:pt x="290" y="281"/>
                    <a:pt x="358" y="315"/>
                  </a:cubicBezTo>
                  <a:cubicBezTo>
                    <a:pt x="358" y="315"/>
                    <a:pt x="392" y="315"/>
                    <a:pt x="392" y="281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60"/>
            <p:cNvSpPr/>
            <p:nvPr/>
          </p:nvSpPr>
          <p:spPr>
            <a:xfrm>
              <a:off x="2500521" y="4819163"/>
              <a:ext cx="11759" cy="11464"/>
            </a:xfrm>
            <a:custGeom>
              <a:avLst/>
              <a:gdLst/>
              <a:ahLst/>
              <a:cxnLst/>
              <a:rect l="l" t="t" r="r" b="b"/>
              <a:pathLst>
                <a:path w="358" h="349" extrusionOk="0">
                  <a:moveTo>
                    <a:pt x="357" y="281"/>
                  </a:moveTo>
                  <a:lnTo>
                    <a:pt x="357" y="281"/>
                  </a:lnTo>
                  <a:cubicBezTo>
                    <a:pt x="323" y="136"/>
                    <a:pt x="213" y="0"/>
                    <a:pt x="77" y="0"/>
                  </a:cubicBezTo>
                  <a:cubicBezTo>
                    <a:pt x="35" y="0"/>
                    <a:pt x="1" y="34"/>
                    <a:pt x="1" y="102"/>
                  </a:cubicBezTo>
                  <a:lnTo>
                    <a:pt x="35" y="136"/>
                  </a:lnTo>
                  <a:cubicBezTo>
                    <a:pt x="77" y="179"/>
                    <a:pt x="111" y="179"/>
                    <a:pt x="145" y="213"/>
                  </a:cubicBezTo>
                  <a:cubicBezTo>
                    <a:pt x="213" y="213"/>
                    <a:pt x="247" y="247"/>
                    <a:pt x="247" y="315"/>
                  </a:cubicBezTo>
                  <a:cubicBezTo>
                    <a:pt x="289" y="349"/>
                    <a:pt x="357" y="315"/>
                    <a:pt x="357" y="281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60"/>
            <p:cNvSpPr/>
            <p:nvPr/>
          </p:nvSpPr>
          <p:spPr>
            <a:xfrm>
              <a:off x="2486561" y="4616855"/>
              <a:ext cx="121142" cy="25424"/>
            </a:xfrm>
            <a:custGeom>
              <a:avLst/>
              <a:gdLst/>
              <a:ahLst/>
              <a:cxnLst/>
              <a:rect l="l" t="t" r="r" b="b"/>
              <a:pathLst>
                <a:path w="3688" h="774" extrusionOk="0">
                  <a:moveTo>
                    <a:pt x="3688" y="706"/>
                  </a:moveTo>
                  <a:lnTo>
                    <a:pt x="3645" y="706"/>
                  </a:lnTo>
                  <a:cubicBezTo>
                    <a:pt x="2583" y="179"/>
                    <a:pt x="1139" y="1"/>
                    <a:pt x="77" y="561"/>
                  </a:cubicBezTo>
                  <a:cubicBezTo>
                    <a:pt x="35" y="561"/>
                    <a:pt x="1" y="604"/>
                    <a:pt x="35" y="604"/>
                  </a:cubicBezTo>
                  <a:cubicBezTo>
                    <a:pt x="35" y="672"/>
                    <a:pt x="77" y="706"/>
                    <a:pt x="111" y="672"/>
                  </a:cubicBezTo>
                  <a:cubicBezTo>
                    <a:pt x="714" y="527"/>
                    <a:pt x="1275" y="391"/>
                    <a:pt x="1878" y="425"/>
                  </a:cubicBezTo>
                  <a:cubicBezTo>
                    <a:pt x="2481" y="425"/>
                    <a:pt x="3084" y="561"/>
                    <a:pt x="3645" y="774"/>
                  </a:cubicBezTo>
                  <a:cubicBezTo>
                    <a:pt x="3645" y="774"/>
                    <a:pt x="3688" y="740"/>
                    <a:pt x="3688" y="706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60"/>
            <p:cNvSpPr/>
            <p:nvPr/>
          </p:nvSpPr>
          <p:spPr>
            <a:xfrm>
              <a:off x="2463404" y="4671546"/>
              <a:ext cx="76765" cy="69801"/>
            </a:xfrm>
            <a:custGeom>
              <a:avLst/>
              <a:gdLst/>
              <a:ahLst/>
              <a:cxnLst/>
              <a:rect l="l" t="t" r="r" b="b"/>
              <a:pathLst>
                <a:path w="2337" h="2125" extrusionOk="0">
                  <a:moveTo>
                    <a:pt x="2337" y="2124"/>
                  </a:moveTo>
                  <a:lnTo>
                    <a:pt x="2337" y="2082"/>
                  </a:lnTo>
                  <a:cubicBezTo>
                    <a:pt x="1946" y="1768"/>
                    <a:pt x="1487" y="1555"/>
                    <a:pt x="1097" y="1198"/>
                  </a:cubicBezTo>
                  <a:cubicBezTo>
                    <a:pt x="672" y="850"/>
                    <a:pt x="392" y="425"/>
                    <a:pt x="35" y="35"/>
                  </a:cubicBezTo>
                  <a:cubicBezTo>
                    <a:pt x="35" y="1"/>
                    <a:pt x="1" y="35"/>
                    <a:pt x="1" y="69"/>
                  </a:cubicBezTo>
                  <a:lnTo>
                    <a:pt x="1" y="69"/>
                  </a:lnTo>
                  <a:cubicBezTo>
                    <a:pt x="392" y="1097"/>
                    <a:pt x="1343" y="1700"/>
                    <a:pt x="2303" y="2124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60"/>
            <p:cNvSpPr/>
            <p:nvPr/>
          </p:nvSpPr>
          <p:spPr>
            <a:xfrm>
              <a:off x="2422673" y="4680776"/>
              <a:ext cx="33800" cy="108003"/>
            </a:xfrm>
            <a:custGeom>
              <a:avLst/>
              <a:gdLst/>
              <a:ahLst/>
              <a:cxnLst/>
              <a:rect l="l" t="t" r="r" b="b"/>
              <a:pathLst>
                <a:path w="1029" h="3288" extrusionOk="0">
                  <a:moveTo>
                    <a:pt x="1028" y="3254"/>
                  </a:moveTo>
                  <a:lnTo>
                    <a:pt x="1028" y="3254"/>
                  </a:lnTo>
                  <a:cubicBezTo>
                    <a:pt x="706" y="2582"/>
                    <a:pt x="391" y="1979"/>
                    <a:pt x="281" y="1308"/>
                  </a:cubicBezTo>
                  <a:cubicBezTo>
                    <a:pt x="247" y="917"/>
                    <a:pt x="247" y="493"/>
                    <a:pt x="357" y="68"/>
                  </a:cubicBezTo>
                  <a:lnTo>
                    <a:pt x="357" y="34"/>
                  </a:lnTo>
                  <a:cubicBezTo>
                    <a:pt x="323" y="0"/>
                    <a:pt x="281" y="0"/>
                    <a:pt x="247" y="34"/>
                  </a:cubicBezTo>
                  <a:cubicBezTo>
                    <a:pt x="34" y="425"/>
                    <a:pt x="1" y="850"/>
                    <a:pt x="68" y="1240"/>
                  </a:cubicBezTo>
                  <a:cubicBezTo>
                    <a:pt x="179" y="1979"/>
                    <a:pt x="604" y="2727"/>
                    <a:pt x="994" y="3288"/>
                  </a:cubicBezTo>
                  <a:cubicBezTo>
                    <a:pt x="994" y="3288"/>
                    <a:pt x="1028" y="3288"/>
                    <a:pt x="1028" y="3254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60"/>
            <p:cNvSpPr/>
            <p:nvPr/>
          </p:nvSpPr>
          <p:spPr>
            <a:xfrm>
              <a:off x="2493558" y="4536510"/>
              <a:ext cx="102419" cy="65301"/>
            </a:xfrm>
            <a:custGeom>
              <a:avLst/>
              <a:gdLst/>
              <a:ahLst/>
              <a:cxnLst/>
              <a:rect l="l" t="t" r="r" b="b"/>
              <a:pathLst>
                <a:path w="3118" h="1988" extrusionOk="0">
                  <a:moveTo>
                    <a:pt x="3118" y="0"/>
                  </a:moveTo>
                  <a:lnTo>
                    <a:pt x="3084" y="0"/>
                  </a:lnTo>
                  <a:cubicBezTo>
                    <a:pt x="1878" y="213"/>
                    <a:pt x="714" y="884"/>
                    <a:pt x="34" y="1912"/>
                  </a:cubicBezTo>
                  <a:cubicBezTo>
                    <a:pt x="0" y="1912"/>
                    <a:pt x="0" y="1946"/>
                    <a:pt x="0" y="1946"/>
                  </a:cubicBezTo>
                  <a:cubicBezTo>
                    <a:pt x="0" y="1988"/>
                    <a:pt x="34" y="1988"/>
                    <a:pt x="77" y="1946"/>
                  </a:cubicBezTo>
                  <a:cubicBezTo>
                    <a:pt x="926" y="1062"/>
                    <a:pt x="1878" y="391"/>
                    <a:pt x="3118" y="34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60"/>
            <p:cNvSpPr/>
            <p:nvPr/>
          </p:nvSpPr>
          <p:spPr>
            <a:xfrm>
              <a:off x="2415709" y="4558551"/>
              <a:ext cx="98805" cy="155993"/>
            </a:xfrm>
            <a:custGeom>
              <a:avLst/>
              <a:gdLst/>
              <a:ahLst/>
              <a:cxnLst/>
              <a:rect l="l" t="t" r="r" b="b"/>
              <a:pathLst>
                <a:path w="3008" h="4749" extrusionOk="0">
                  <a:moveTo>
                    <a:pt x="2829" y="680"/>
                  </a:moveTo>
                  <a:cubicBezTo>
                    <a:pt x="2795" y="425"/>
                    <a:pt x="2727" y="179"/>
                    <a:pt x="2659" y="0"/>
                  </a:cubicBezTo>
                  <a:cubicBezTo>
                    <a:pt x="2447" y="145"/>
                    <a:pt x="2192" y="323"/>
                    <a:pt x="1979" y="535"/>
                  </a:cubicBezTo>
                  <a:cubicBezTo>
                    <a:pt x="1419" y="994"/>
                    <a:pt x="994" y="1529"/>
                    <a:pt x="705" y="2056"/>
                  </a:cubicBezTo>
                  <a:cubicBezTo>
                    <a:pt x="213" y="2906"/>
                    <a:pt x="0" y="3789"/>
                    <a:pt x="0" y="4749"/>
                  </a:cubicBezTo>
                  <a:cubicBezTo>
                    <a:pt x="2761" y="3755"/>
                    <a:pt x="3007" y="1912"/>
                    <a:pt x="2829" y="680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8" name="Picture 4" descr="Kotak masuk oleh Email Akun Google Gmail, gmail, sudut, segitiga, hitam png  | PNGWing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947" t="17686" r="19674" b="13294"/>
          <a:stretch/>
        </p:blipFill>
        <p:spPr bwMode="auto">
          <a:xfrm>
            <a:off x="5643029" y="4038171"/>
            <a:ext cx="491416" cy="322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ogo github, png | PNGWing"/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4379136"/>
            <a:ext cx="427487" cy="427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1" name="Google Shape;4101;p52"/>
          <p:cNvSpPr/>
          <p:nvPr/>
        </p:nvSpPr>
        <p:spPr>
          <a:xfrm>
            <a:off x="1231950" y="1265275"/>
            <a:ext cx="6560400" cy="32790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2" name="Google Shape;4102;p52"/>
          <p:cNvSpPr/>
          <p:nvPr/>
        </p:nvSpPr>
        <p:spPr>
          <a:xfrm>
            <a:off x="1438200" y="1449775"/>
            <a:ext cx="6147900" cy="2910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3" name="Google Shape;4103;p52"/>
          <p:cNvSpPr txBox="1">
            <a:spLocks noGrp="1"/>
          </p:cNvSpPr>
          <p:nvPr>
            <p:ph type="ctrTitle"/>
          </p:nvPr>
        </p:nvSpPr>
        <p:spPr>
          <a:xfrm>
            <a:off x="2438400" y="441450"/>
            <a:ext cx="4094914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Iris Dataset Overview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4104" name="Google Shape;4104;p52"/>
          <p:cNvSpPr txBox="1"/>
          <p:nvPr/>
        </p:nvSpPr>
        <p:spPr>
          <a:xfrm>
            <a:off x="1447800" y="1530750"/>
            <a:ext cx="5930732" cy="25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457200" indent="-317500" algn="just">
              <a:lnSpc>
                <a:spcPct val="115000"/>
              </a:lnSpc>
              <a:buClr>
                <a:schemeClr val="accent6"/>
              </a:buClr>
              <a:buSzPts val="1400"/>
              <a:buFont typeface="Barlow"/>
              <a:buChar char="●"/>
            </a:pPr>
            <a:r>
              <a:rPr lang="en-US" dirty="0">
                <a:latin typeface="Barlow"/>
              </a:rPr>
              <a:t>The Iris dataset can be used as a starter dataset to understand classification algorithms in machine learning. Using the features of the iris </a:t>
            </a:r>
            <a:r>
              <a:rPr lang="en-US" dirty="0" smtClean="0">
                <a:latin typeface="Barlow"/>
              </a:rPr>
              <a:t>flowers, </a:t>
            </a:r>
            <a:r>
              <a:rPr lang="en-US" dirty="0">
                <a:latin typeface="Barlow"/>
              </a:rPr>
              <a:t>researchers can classify each sample into one of three species</a:t>
            </a:r>
            <a:r>
              <a:rPr lang="en-US" dirty="0" smtClean="0">
                <a:latin typeface="Barlow"/>
              </a:rPr>
              <a:t>.</a:t>
            </a:r>
          </a:p>
          <a:p>
            <a:pPr marL="457200" lvl="0" indent="-317500" algn="just">
              <a:lnSpc>
                <a:spcPct val="115000"/>
              </a:lnSpc>
              <a:buClr>
                <a:schemeClr val="accent6"/>
              </a:buClr>
              <a:buSzPts val="1400"/>
              <a:buFont typeface="Barlow"/>
              <a:buChar char="●"/>
            </a:pPr>
            <a:r>
              <a:rPr lang="en-US" dirty="0" smtClean="0">
                <a:latin typeface="Barlow"/>
              </a:rPr>
              <a:t>The </a:t>
            </a:r>
            <a:r>
              <a:rPr lang="en-US" dirty="0">
                <a:latin typeface="Barlow"/>
              </a:rPr>
              <a:t>Iris dataset comprises 150 samples of iris flowers from three distinct species: </a:t>
            </a:r>
            <a:r>
              <a:rPr lang="en-US" dirty="0" err="1">
                <a:latin typeface="Barlow"/>
              </a:rPr>
              <a:t>Setosa</a:t>
            </a:r>
            <a:r>
              <a:rPr lang="en-US" dirty="0">
                <a:latin typeface="Barlow"/>
              </a:rPr>
              <a:t>, </a:t>
            </a:r>
            <a:r>
              <a:rPr lang="en-US" dirty="0" err="1">
                <a:latin typeface="Barlow"/>
              </a:rPr>
              <a:t>Versicolor</a:t>
            </a:r>
            <a:r>
              <a:rPr lang="en-US" dirty="0">
                <a:latin typeface="Barlow"/>
              </a:rPr>
              <a:t>, and </a:t>
            </a:r>
            <a:r>
              <a:rPr lang="en-US" dirty="0" err="1" smtClean="0">
                <a:latin typeface="Barlow"/>
              </a:rPr>
              <a:t>Virginica</a:t>
            </a:r>
            <a:r>
              <a:rPr lang="en-US" dirty="0" smtClean="0">
                <a:latin typeface="Barlow"/>
              </a:rPr>
              <a:t>.</a:t>
            </a:r>
          </a:p>
          <a:p>
            <a:pPr marL="457200" lvl="0" indent="-317500" algn="just">
              <a:lnSpc>
                <a:spcPct val="115000"/>
              </a:lnSpc>
              <a:buClr>
                <a:schemeClr val="accent6"/>
              </a:buClr>
              <a:buSzPts val="1400"/>
              <a:buFont typeface="Barlow"/>
              <a:buChar char="●"/>
            </a:pPr>
            <a:r>
              <a:rPr lang="en-US" dirty="0" smtClean="0">
                <a:latin typeface="Barlow"/>
              </a:rPr>
              <a:t>Each </a:t>
            </a:r>
            <a:r>
              <a:rPr lang="en-US" dirty="0">
                <a:latin typeface="Barlow"/>
              </a:rPr>
              <a:t>sample is </a:t>
            </a:r>
            <a:r>
              <a:rPr lang="en-US" dirty="0" err="1">
                <a:latin typeface="Barlow"/>
              </a:rPr>
              <a:t>characterised</a:t>
            </a:r>
            <a:r>
              <a:rPr lang="en-US" dirty="0">
                <a:latin typeface="Barlow"/>
              </a:rPr>
              <a:t> by four features: sepal length, sepal width, petal length, and petal width</a:t>
            </a:r>
            <a:r>
              <a:rPr lang="en-US" dirty="0" smtClean="0">
                <a:latin typeface="Barlow"/>
              </a:rPr>
              <a:t>.</a:t>
            </a:r>
          </a:p>
          <a:p>
            <a:pPr marL="457200" lvl="0" indent="-317500" algn="just">
              <a:lnSpc>
                <a:spcPct val="115000"/>
              </a:lnSpc>
              <a:buClr>
                <a:schemeClr val="accent6"/>
              </a:buClr>
              <a:buSzPts val="1400"/>
              <a:buFont typeface="Barlow"/>
              <a:buChar char="●"/>
            </a:pPr>
            <a:r>
              <a:rPr lang="en-US" dirty="0"/>
              <a:t>The target variable represents the species of the iris </a:t>
            </a:r>
            <a:r>
              <a:rPr lang="en-US" dirty="0" smtClean="0"/>
              <a:t>flowers </a:t>
            </a:r>
            <a:r>
              <a:rPr lang="en-US" dirty="0"/>
              <a:t>and has three classes: Iris </a:t>
            </a:r>
            <a:r>
              <a:rPr lang="en-US" dirty="0" err="1" smtClean="0"/>
              <a:t>Setosa</a:t>
            </a:r>
            <a:r>
              <a:rPr lang="en-US" dirty="0"/>
              <a:t>, Iris </a:t>
            </a:r>
            <a:r>
              <a:rPr lang="en-US" dirty="0" err="1" smtClean="0"/>
              <a:t>Versicolor</a:t>
            </a:r>
            <a:r>
              <a:rPr lang="en-US" dirty="0"/>
              <a:t>, and Iris </a:t>
            </a:r>
            <a:r>
              <a:rPr lang="en-US" dirty="0" err="1" smtClean="0"/>
              <a:t>Virginica</a:t>
            </a:r>
            <a:r>
              <a:rPr lang="en-US" dirty="0" smtClean="0"/>
              <a:t>.</a:t>
            </a:r>
            <a:endParaRPr lang="en-US" dirty="0" smtClean="0">
              <a:latin typeface="Barlow"/>
            </a:endParaRPr>
          </a:p>
        </p:txBody>
      </p:sp>
      <p:grpSp>
        <p:nvGrpSpPr>
          <p:cNvPr id="4105" name="Google Shape;4105;p52"/>
          <p:cNvGrpSpPr/>
          <p:nvPr/>
        </p:nvGrpSpPr>
        <p:grpSpPr>
          <a:xfrm>
            <a:off x="7087758" y="-7611"/>
            <a:ext cx="1816792" cy="1875024"/>
            <a:chOff x="7087758" y="-7611"/>
            <a:chExt cx="1816792" cy="1875024"/>
          </a:xfrm>
        </p:grpSpPr>
        <p:sp>
          <p:nvSpPr>
            <p:cNvPr id="4106" name="Google Shape;4106;p52"/>
            <p:cNvSpPr/>
            <p:nvPr/>
          </p:nvSpPr>
          <p:spPr>
            <a:xfrm rot="10800000">
              <a:off x="7543157" y="-3267"/>
              <a:ext cx="75612" cy="1520035"/>
            </a:xfrm>
            <a:custGeom>
              <a:avLst/>
              <a:gdLst/>
              <a:ahLst/>
              <a:cxnLst/>
              <a:rect l="l" t="t" r="r" b="b"/>
              <a:pathLst>
                <a:path w="3275" h="65838" extrusionOk="0">
                  <a:moveTo>
                    <a:pt x="1468" y="1"/>
                  </a:moveTo>
                  <a:cubicBezTo>
                    <a:pt x="1468" y="16"/>
                    <a:pt x="1462" y="63"/>
                    <a:pt x="1454" y="153"/>
                  </a:cubicBezTo>
                  <a:cubicBezTo>
                    <a:pt x="1425" y="404"/>
                    <a:pt x="1374" y="948"/>
                    <a:pt x="1301" y="1753"/>
                  </a:cubicBezTo>
                  <a:cubicBezTo>
                    <a:pt x="972" y="5520"/>
                    <a:pt x="240" y="14977"/>
                    <a:pt x="91" y="26511"/>
                  </a:cubicBezTo>
                  <a:cubicBezTo>
                    <a:pt x="83" y="26931"/>
                    <a:pt x="76" y="27352"/>
                    <a:pt x="76" y="27783"/>
                  </a:cubicBezTo>
                  <a:cubicBezTo>
                    <a:pt x="0" y="35633"/>
                    <a:pt x="207" y="44365"/>
                    <a:pt x="990" y="52878"/>
                  </a:cubicBezTo>
                  <a:cubicBezTo>
                    <a:pt x="1026" y="53267"/>
                    <a:pt x="1059" y="53650"/>
                    <a:pt x="1099" y="54035"/>
                  </a:cubicBezTo>
                  <a:cubicBezTo>
                    <a:pt x="1494" y="58071"/>
                    <a:pt x="2024" y="62041"/>
                    <a:pt x="2720" y="65838"/>
                  </a:cubicBezTo>
                  <a:lnTo>
                    <a:pt x="3274" y="65838"/>
                  </a:lnTo>
                  <a:cubicBezTo>
                    <a:pt x="3231" y="65602"/>
                    <a:pt x="3184" y="65359"/>
                    <a:pt x="3144" y="65120"/>
                  </a:cubicBezTo>
                  <a:cubicBezTo>
                    <a:pt x="3071" y="64713"/>
                    <a:pt x="2998" y="64304"/>
                    <a:pt x="2930" y="63890"/>
                  </a:cubicBezTo>
                  <a:cubicBezTo>
                    <a:pt x="1777" y="56954"/>
                    <a:pt x="1139" y="49499"/>
                    <a:pt x="838" y="42215"/>
                  </a:cubicBezTo>
                  <a:cubicBezTo>
                    <a:pt x="819" y="41863"/>
                    <a:pt x="805" y="41507"/>
                    <a:pt x="794" y="41152"/>
                  </a:cubicBezTo>
                  <a:cubicBezTo>
                    <a:pt x="471" y="32566"/>
                    <a:pt x="605" y="24263"/>
                    <a:pt x="878" y="17399"/>
                  </a:cubicBezTo>
                  <a:cubicBezTo>
                    <a:pt x="903" y="16749"/>
                    <a:pt x="928" y="16111"/>
                    <a:pt x="958" y="15488"/>
                  </a:cubicBezTo>
                  <a:cubicBezTo>
                    <a:pt x="1236" y="9255"/>
                    <a:pt x="1621" y="4407"/>
                    <a:pt x="1838" y="1909"/>
                  </a:cubicBezTo>
                  <a:cubicBezTo>
                    <a:pt x="1911" y="1093"/>
                    <a:pt x="1965" y="527"/>
                    <a:pt x="1991" y="252"/>
                  </a:cubicBezTo>
                  <a:cubicBezTo>
                    <a:pt x="2002" y="139"/>
                    <a:pt x="2009" y="71"/>
                    <a:pt x="2012" y="56"/>
                  </a:cubicBezTo>
                  <a:lnTo>
                    <a:pt x="14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2"/>
            <p:cNvSpPr/>
            <p:nvPr/>
          </p:nvSpPr>
          <p:spPr>
            <a:xfrm rot="10800000">
              <a:off x="7267747" y="538313"/>
              <a:ext cx="338878" cy="276958"/>
            </a:xfrm>
            <a:custGeom>
              <a:avLst/>
              <a:gdLst/>
              <a:ahLst/>
              <a:cxnLst/>
              <a:rect l="l" t="t" r="r" b="b"/>
              <a:pathLst>
                <a:path w="14678" h="11996" extrusionOk="0">
                  <a:moveTo>
                    <a:pt x="11477" y="1"/>
                  </a:moveTo>
                  <a:cubicBezTo>
                    <a:pt x="10374" y="1"/>
                    <a:pt x="9258" y="437"/>
                    <a:pt x="8180" y="1140"/>
                  </a:cubicBezTo>
                  <a:cubicBezTo>
                    <a:pt x="8137" y="1169"/>
                    <a:pt x="8090" y="1198"/>
                    <a:pt x="8046" y="1227"/>
                  </a:cubicBezTo>
                  <a:cubicBezTo>
                    <a:pt x="7770" y="1412"/>
                    <a:pt x="7502" y="1615"/>
                    <a:pt x="7233" y="1829"/>
                  </a:cubicBezTo>
                  <a:cubicBezTo>
                    <a:pt x="7190" y="1862"/>
                    <a:pt x="7146" y="1898"/>
                    <a:pt x="7103" y="1934"/>
                  </a:cubicBezTo>
                  <a:cubicBezTo>
                    <a:pt x="3858" y="4603"/>
                    <a:pt x="1110" y="9255"/>
                    <a:pt x="268" y="10767"/>
                  </a:cubicBezTo>
                  <a:lnTo>
                    <a:pt x="268" y="10771"/>
                  </a:lnTo>
                  <a:cubicBezTo>
                    <a:pt x="91" y="11082"/>
                    <a:pt x="0" y="11261"/>
                    <a:pt x="0" y="11261"/>
                  </a:cubicBezTo>
                  <a:lnTo>
                    <a:pt x="3" y="11416"/>
                  </a:lnTo>
                  <a:lnTo>
                    <a:pt x="29" y="11996"/>
                  </a:lnTo>
                  <a:cubicBezTo>
                    <a:pt x="29" y="11996"/>
                    <a:pt x="127" y="11938"/>
                    <a:pt x="312" y="11830"/>
                  </a:cubicBezTo>
                  <a:cubicBezTo>
                    <a:pt x="1341" y="11231"/>
                    <a:pt x="5018" y="9045"/>
                    <a:pt x="8242" y="6714"/>
                  </a:cubicBezTo>
                  <a:cubicBezTo>
                    <a:pt x="8285" y="6681"/>
                    <a:pt x="8329" y="6648"/>
                    <a:pt x="8376" y="6619"/>
                  </a:cubicBezTo>
                  <a:cubicBezTo>
                    <a:pt x="11813" y="4113"/>
                    <a:pt x="14677" y="1456"/>
                    <a:pt x="13154" y="411"/>
                  </a:cubicBezTo>
                  <a:lnTo>
                    <a:pt x="13151" y="411"/>
                  </a:lnTo>
                  <a:cubicBezTo>
                    <a:pt x="12973" y="288"/>
                    <a:pt x="12727" y="187"/>
                    <a:pt x="12415" y="110"/>
                  </a:cubicBezTo>
                  <a:cubicBezTo>
                    <a:pt x="12104" y="36"/>
                    <a:pt x="11791" y="1"/>
                    <a:pt x="114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2"/>
            <p:cNvSpPr/>
            <p:nvPr/>
          </p:nvSpPr>
          <p:spPr>
            <a:xfrm rot="10800000">
              <a:off x="7610958" y="870694"/>
              <a:ext cx="296120" cy="345620"/>
            </a:xfrm>
            <a:custGeom>
              <a:avLst/>
              <a:gdLst/>
              <a:ahLst/>
              <a:cxnLst/>
              <a:rect l="l" t="t" r="r" b="b"/>
              <a:pathLst>
                <a:path w="12826" h="14970" extrusionOk="0">
                  <a:moveTo>
                    <a:pt x="2566" y="1"/>
                  </a:moveTo>
                  <a:cubicBezTo>
                    <a:pt x="2224" y="1"/>
                    <a:pt x="1883" y="67"/>
                    <a:pt x="1545" y="207"/>
                  </a:cubicBezTo>
                  <a:cubicBezTo>
                    <a:pt x="1280" y="316"/>
                    <a:pt x="1067" y="454"/>
                    <a:pt x="910" y="614"/>
                  </a:cubicBezTo>
                  <a:cubicBezTo>
                    <a:pt x="1" y="1520"/>
                    <a:pt x="707" y="3173"/>
                    <a:pt x="2143" y="5041"/>
                  </a:cubicBezTo>
                  <a:cubicBezTo>
                    <a:pt x="2172" y="5077"/>
                    <a:pt x="2198" y="5117"/>
                    <a:pt x="2227" y="5153"/>
                  </a:cubicBezTo>
                  <a:cubicBezTo>
                    <a:pt x="2470" y="5462"/>
                    <a:pt x="2731" y="5780"/>
                    <a:pt x="3006" y="6100"/>
                  </a:cubicBezTo>
                  <a:cubicBezTo>
                    <a:pt x="3035" y="6136"/>
                    <a:pt x="3068" y="6172"/>
                    <a:pt x="3100" y="6205"/>
                  </a:cubicBezTo>
                  <a:cubicBezTo>
                    <a:pt x="6266" y="9827"/>
                    <a:pt x="11357" y="13838"/>
                    <a:pt x="12564" y="14769"/>
                  </a:cubicBezTo>
                  <a:cubicBezTo>
                    <a:pt x="12731" y="14899"/>
                    <a:pt x="12825" y="14969"/>
                    <a:pt x="12825" y="14969"/>
                  </a:cubicBezTo>
                  <a:lnTo>
                    <a:pt x="12825" y="14131"/>
                  </a:lnTo>
                  <a:cubicBezTo>
                    <a:pt x="12825" y="14131"/>
                    <a:pt x="12742" y="13903"/>
                    <a:pt x="12579" y="13497"/>
                  </a:cubicBezTo>
                  <a:cubicBezTo>
                    <a:pt x="12017" y="12083"/>
                    <a:pt x="10537" y="8555"/>
                    <a:pt x="8645" y="5462"/>
                  </a:cubicBezTo>
                  <a:cubicBezTo>
                    <a:pt x="8616" y="5414"/>
                    <a:pt x="8586" y="5367"/>
                    <a:pt x="8558" y="5320"/>
                  </a:cubicBezTo>
                  <a:cubicBezTo>
                    <a:pt x="6782" y="2457"/>
                    <a:pt x="4653" y="1"/>
                    <a:pt x="25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2"/>
            <p:cNvSpPr/>
            <p:nvPr/>
          </p:nvSpPr>
          <p:spPr>
            <a:xfrm rot="10800000">
              <a:off x="7223373" y="1111284"/>
              <a:ext cx="383252" cy="335900"/>
            </a:xfrm>
            <a:custGeom>
              <a:avLst/>
              <a:gdLst/>
              <a:ahLst/>
              <a:cxnLst/>
              <a:rect l="l" t="t" r="r" b="b"/>
              <a:pathLst>
                <a:path w="16600" h="14549" extrusionOk="0">
                  <a:moveTo>
                    <a:pt x="12692" y="0"/>
                  </a:moveTo>
                  <a:cubicBezTo>
                    <a:pt x="10965" y="0"/>
                    <a:pt x="8910" y="1584"/>
                    <a:pt x="6965" y="3656"/>
                  </a:cubicBezTo>
                  <a:cubicBezTo>
                    <a:pt x="6925" y="3696"/>
                    <a:pt x="6889" y="3731"/>
                    <a:pt x="6853" y="3775"/>
                  </a:cubicBezTo>
                  <a:cubicBezTo>
                    <a:pt x="6541" y="4109"/>
                    <a:pt x="6233" y="4454"/>
                    <a:pt x="5928" y="4809"/>
                  </a:cubicBezTo>
                  <a:cubicBezTo>
                    <a:pt x="5892" y="4849"/>
                    <a:pt x="5856" y="4892"/>
                    <a:pt x="5823" y="4936"/>
                  </a:cubicBezTo>
                  <a:cubicBezTo>
                    <a:pt x="3404" y="7774"/>
                    <a:pt x="1305" y="11059"/>
                    <a:pt x="432" y="12474"/>
                  </a:cubicBezTo>
                  <a:cubicBezTo>
                    <a:pt x="152" y="12927"/>
                    <a:pt x="0" y="13191"/>
                    <a:pt x="0" y="13191"/>
                  </a:cubicBezTo>
                  <a:lnTo>
                    <a:pt x="10" y="13460"/>
                  </a:lnTo>
                  <a:lnTo>
                    <a:pt x="57" y="14548"/>
                  </a:lnTo>
                  <a:cubicBezTo>
                    <a:pt x="57" y="14548"/>
                    <a:pt x="159" y="14490"/>
                    <a:pt x="352" y="14385"/>
                  </a:cubicBezTo>
                  <a:lnTo>
                    <a:pt x="352" y="14381"/>
                  </a:lnTo>
                  <a:cubicBezTo>
                    <a:pt x="1316" y="13841"/>
                    <a:pt x="4489" y="12013"/>
                    <a:pt x="7636" y="9809"/>
                  </a:cubicBezTo>
                  <a:cubicBezTo>
                    <a:pt x="7680" y="9776"/>
                    <a:pt x="7727" y="9744"/>
                    <a:pt x="7770" y="9714"/>
                  </a:cubicBezTo>
                  <a:cubicBezTo>
                    <a:pt x="12245" y="6567"/>
                    <a:pt x="16600" y="2683"/>
                    <a:pt x="14409" y="668"/>
                  </a:cubicBezTo>
                  <a:cubicBezTo>
                    <a:pt x="14406" y="664"/>
                    <a:pt x="14402" y="660"/>
                    <a:pt x="14399" y="657"/>
                  </a:cubicBezTo>
                  <a:cubicBezTo>
                    <a:pt x="14347" y="610"/>
                    <a:pt x="14293" y="566"/>
                    <a:pt x="14235" y="523"/>
                  </a:cubicBezTo>
                  <a:cubicBezTo>
                    <a:pt x="13764" y="162"/>
                    <a:pt x="13245" y="0"/>
                    <a:pt x="126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2"/>
            <p:cNvSpPr/>
            <p:nvPr/>
          </p:nvSpPr>
          <p:spPr>
            <a:xfrm rot="10800000">
              <a:off x="7586947" y="266234"/>
              <a:ext cx="328166" cy="234338"/>
            </a:xfrm>
            <a:custGeom>
              <a:avLst/>
              <a:gdLst/>
              <a:ahLst/>
              <a:cxnLst/>
              <a:rect l="l" t="t" r="r" b="b"/>
              <a:pathLst>
                <a:path w="14214" h="10150" extrusionOk="0">
                  <a:moveTo>
                    <a:pt x="1936" y="0"/>
                  </a:moveTo>
                  <a:cubicBezTo>
                    <a:pt x="1528" y="0"/>
                    <a:pt x="1161" y="94"/>
                    <a:pt x="849" y="301"/>
                  </a:cubicBezTo>
                  <a:cubicBezTo>
                    <a:pt x="736" y="378"/>
                    <a:pt x="645" y="461"/>
                    <a:pt x="577" y="548"/>
                  </a:cubicBezTo>
                  <a:cubicBezTo>
                    <a:pt x="1" y="1273"/>
                    <a:pt x="885" y="2372"/>
                    <a:pt x="2441" y="3576"/>
                  </a:cubicBezTo>
                  <a:cubicBezTo>
                    <a:pt x="2484" y="3612"/>
                    <a:pt x="2524" y="3645"/>
                    <a:pt x="2568" y="3678"/>
                  </a:cubicBezTo>
                  <a:cubicBezTo>
                    <a:pt x="2905" y="3931"/>
                    <a:pt x="3271" y="4188"/>
                    <a:pt x="3656" y="4450"/>
                  </a:cubicBezTo>
                  <a:cubicBezTo>
                    <a:pt x="3703" y="4483"/>
                    <a:pt x="3746" y="4511"/>
                    <a:pt x="3793" y="4544"/>
                  </a:cubicBezTo>
                  <a:cubicBezTo>
                    <a:pt x="7376" y="6937"/>
                    <a:pt x="12669" y="9435"/>
                    <a:pt x="13935" y="10019"/>
                  </a:cubicBezTo>
                  <a:cubicBezTo>
                    <a:pt x="14116" y="10106"/>
                    <a:pt x="14214" y="10149"/>
                    <a:pt x="14214" y="10149"/>
                  </a:cubicBezTo>
                  <a:lnTo>
                    <a:pt x="14152" y="9526"/>
                  </a:lnTo>
                  <a:lnTo>
                    <a:pt x="14152" y="9519"/>
                  </a:lnTo>
                  <a:lnTo>
                    <a:pt x="14116" y="9189"/>
                  </a:lnTo>
                  <a:cubicBezTo>
                    <a:pt x="14116" y="9189"/>
                    <a:pt x="14015" y="9069"/>
                    <a:pt x="13826" y="8862"/>
                  </a:cubicBezTo>
                  <a:cubicBezTo>
                    <a:pt x="13054" y="8021"/>
                    <a:pt x="10860" y="5683"/>
                    <a:pt x="8427" y="3616"/>
                  </a:cubicBezTo>
                  <a:cubicBezTo>
                    <a:pt x="8380" y="3579"/>
                    <a:pt x="8333" y="3536"/>
                    <a:pt x="8285" y="3499"/>
                  </a:cubicBezTo>
                  <a:cubicBezTo>
                    <a:pt x="6051" y="1618"/>
                    <a:pt x="3632" y="0"/>
                    <a:pt x="19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2"/>
            <p:cNvSpPr/>
            <p:nvPr/>
          </p:nvSpPr>
          <p:spPr>
            <a:xfrm rot="10800000">
              <a:off x="7087758" y="10244"/>
              <a:ext cx="468653" cy="324264"/>
            </a:xfrm>
            <a:custGeom>
              <a:avLst/>
              <a:gdLst/>
              <a:ahLst/>
              <a:cxnLst/>
              <a:rect l="l" t="t" r="r" b="b"/>
              <a:pathLst>
                <a:path w="20299" h="14045" extrusionOk="0">
                  <a:moveTo>
                    <a:pt x="16273" y="1"/>
                  </a:moveTo>
                  <a:cubicBezTo>
                    <a:pt x="14430" y="1"/>
                    <a:pt x="12197" y="1204"/>
                    <a:pt x="9986" y="2881"/>
                  </a:cubicBezTo>
                  <a:cubicBezTo>
                    <a:pt x="9943" y="2909"/>
                    <a:pt x="9899" y="2946"/>
                    <a:pt x="9856" y="2978"/>
                  </a:cubicBezTo>
                  <a:cubicBezTo>
                    <a:pt x="9449" y="3286"/>
                    <a:pt x="9047" y="3613"/>
                    <a:pt x="8644" y="3950"/>
                  </a:cubicBezTo>
                  <a:cubicBezTo>
                    <a:pt x="8604" y="3986"/>
                    <a:pt x="8561" y="4023"/>
                    <a:pt x="8517" y="4056"/>
                  </a:cubicBezTo>
                  <a:cubicBezTo>
                    <a:pt x="4660" y="7322"/>
                    <a:pt x="1146" y="11557"/>
                    <a:pt x="229" y="12681"/>
                  </a:cubicBezTo>
                  <a:cubicBezTo>
                    <a:pt x="80" y="12867"/>
                    <a:pt x="1" y="12968"/>
                    <a:pt x="1" y="12968"/>
                  </a:cubicBezTo>
                  <a:lnTo>
                    <a:pt x="131" y="13711"/>
                  </a:lnTo>
                  <a:lnTo>
                    <a:pt x="189" y="14045"/>
                  </a:lnTo>
                  <a:cubicBezTo>
                    <a:pt x="189" y="14045"/>
                    <a:pt x="276" y="13998"/>
                    <a:pt x="443" y="13911"/>
                  </a:cubicBezTo>
                  <a:cubicBezTo>
                    <a:pt x="1596" y="13305"/>
                    <a:pt x="6476" y="10708"/>
                    <a:pt x="10849" y="7913"/>
                  </a:cubicBezTo>
                  <a:cubicBezTo>
                    <a:pt x="10904" y="7877"/>
                    <a:pt x="10962" y="7841"/>
                    <a:pt x="11016" y="7805"/>
                  </a:cubicBezTo>
                  <a:cubicBezTo>
                    <a:pt x="16027" y="4592"/>
                    <a:pt x="20299" y="1140"/>
                    <a:pt x="17405" y="175"/>
                  </a:cubicBezTo>
                  <a:cubicBezTo>
                    <a:pt x="17048" y="56"/>
                    <a:pt x="16670" y="1"/>
                    <a:pt x="162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2"/>
            <p:cNvSpPr/>
            <p:nvPr/>
          </p:nvSpPr>
          <p:spPr>
            <a:xfrm rot="10800000">
              <a:off x="7203536" y="1507756"/>
              <a:ext cx="590209" cy="356125"/>
            </a:xfrm>
            <a:custGeom>
              <a:avLst/>
              <a:gdLst/>
              <a:ahLst/>
              <a:cxnLst/>
              <a:rect l="l" t="t" r="r" b="b"/>
              <a:pathLst>
                <a:path w="25564" h="15425" extrusionOk="0">
                  <a:moveTo>
                    <a:pt x="12212" y="1"/>
                  </a:moveTo>
                  <a:cubicBezTo>
                    <a:pt x="8973" y="1"/>
                    <a:pt x="8333" y="13785"/>
                    <a:pt x="8333" y="13785"/>
                  </a:cubicBezTo>
                  <a:cubicBezTo>
                    <a:pt x="8333" y="13785"/>
                    <a:pt x="6052" y="373"/>
                    <a:pt x="3330" y="373"/>
                  </a:cubicBezTo>
                  <a:cubicBezTo>
                    <a:pt x="3190" y="373"/>
                    <a:pt x="3050" y="408"/>
                    <a:pt x="2909" y="481"/>
                  </a:cubicBezTo>
                  <a:cubicBezTo>
                    <a:pt x="1" y="2001"/>
                    <a:pt x="8333" y="15062"/>
                    <a:pt x="8333" y="15062"/>
                  </a:cubicBezTo>
                  <a:lnTo>
                    <a:pt x="10328" y="15424"/>
                  </a:lnTo>
                  <a:cubicBezTo>
                    <a:pt x="10328" y="15424"/>
                    <a:pt x="25563" y="7716"/>
                    <a:pt x="23609" y="6037"/>
                  </a:cubicBezTo>
                  <a:cubicBezTo>
                    <a:pt x="23455" y="5905"/>
                    <a:pt x="23250" y="5844"/>
                    <a:pt x="23001" y="5844"/>
                  </a:cubicBezTo>
                  <a:cubicBezTo>
                    <a:pt x="20095" y="5844"/>
                    <a:pt x="11339" y="14184"/>
                    <a:pt x="11339" y="14184"/>
                  </a:cubicBezTo>
                  <a:cubicBezTo>
                    <a:pt x="11339" y="14184"/>
                    <a:pt x="21786" y="2759"/>
                    <a:pt x="19269" y="2081"/>
                  </a:cubicBezTo>
                  <a:cubicBezTo>
                    <a:pt x="19202" y="2063"/>
                    <a:pt x="19132" y="2054"/>
                    <a:pt x="19060" y="2054"/>
                  </a:cubicBezTo>
                  <a:cubicBezTo>
                    <a:pt x="16395" y="2054"/>
                    <a:pt x="9939" y="13826"/>
                    <a:pt x="9939" y="13826"/>
                  </a:cubicBezTo>
                  <a:cubicBezTo>
                    <a:pt x="9939" y="13826"/>
                    <a:pt x="15581" y="203"/>
                    <a:pt x="12282" y="3"/>
                  </a:cubicBezTo>
                  <a:cubicBezTo>
                    <a:pt x="12259" y="1"/>
                    <a:pt x="12236" y="1"/>
                    <a:pt x="122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2"/>
            <p:cNvSpPr/>
            <p:nvPr/>
          </p:nvSpPr>
          <p:spPr>
            <a:xfrm rot="10800000">
              <a:off x="7604939" y="1845387"/>
              <a:ext cx="30914" cy="22025"/>
            </a:xfrm>
            <a:custGeom>
              <a:avLst/>
              <a:gdLst/>
              <a:ahLst/>
              <a:cxnLst/>
              <a:rect l="l" t="t" r="r" b="b"/>
              <a:pathLst>
                <a:path w="1339" h="954" extrusionOk="0">
                  <a:moveTo>
                    <a:pt x="667" y="0"/>
                  </a:moveTo>
                  <a:cubicBezTo>
                    <a:pt x="1" y="0"/>
                    <a:pt x="1" y="954"/>
                    <a:pt x="667" y="954"/>
                  </a:cubicBezTo>
                  <a:cubicBezTo>
                    <a:pt x="1338" y="954"/>
                    <a:pt x="1338" y="0"/>
                    <a:pt x="6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2"/>
            <p:cNvSpPr/>
            <p:nvPr/>
          </p:nvSpPr>
          <p:spPr>
            <a:xfrm rot="10800000">
              <a:off x="7438436" y="1834328"/>
              <a:ext cx="33361" cy="23780"/>
            </a:xfrm>
            <a:custGeom>
              <a:avLst/>
              <a:gdLst/>
              <a:ahLst/>
              <a:cxnLst/>
              <a:rect l="l" t="t" r="r" b="b"/>
              <a:pathLst>
                <a:path w="1445" h="1030" extrusionOk="0">
                  <a:moveTo>
                    <a:pt x="722" y="0"/>
                  </a:moveTo>
                  <a:cubicBezTo>
                    <a:pt x="4" y="0"/>
                    <a:pt x="1" y="1029"/>
                    <a:pt x="722" y="1029"/>
                  </a:cubicBezTo>
                  <a:cubicBezTo>
                    <a:pt x="1445" y="1029"/>
                    <a:pt x="1445" y="0"/>
                    <a:pt x="7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2"/>
            <p:cNvSpPr/>
            <p:nvPr/>
          </p:nvSpPr>
          <p:spPr>
            <a:xfrm rot="10800000">
              <a:off x="7260297" y="1761997"/>
              <a:ext cx="18862" cy="13599"/>
            </a:xfrm>
            <a:custGeom>
              <a:avLst/>
              <a:gdLst/>
              <a:ahLst/>
              <a:cxnLst/>
              <a:rect l="l" t="t" r="r" b="b"/>
              <a:pathLst>
                <a:path w="817" h="589" extrusionOk="0">
                  <a:moveTo>
                    <a:pt x="411" y="1"/>
                  </a:moveTo>
                  <a:cubicBezTo>
                    <a:pt x="1" y="1"/>
                    <a:pt x="1" y="588"/>
                    <a:pt x="411" y="588"/>
                  </a:cubicBezTo>
                  <a:cubicBezTo>
                    <a:pt x="816" y="588"/>
                    <a:pt x="816" y="1"/>
                    <a:pt x="4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2"/>
            <p:cNvSpPr/>
            <p:nvPr/>
          </p:nvSpPr>
          <p:spPr>
            <a:xfrm rot="10800000">
              <a:off x="7543250" y="1472647"/>
              <a:ext cx="66746" cy="53563"/>
            </a:xfrm>
            <a:custGeom>
              <a:avLst/>
              <a:gdLst/>
              <a:ahLst/>
              <a:cxnLst/>
              <a:rect l="l" t="t" r="r" b="b"/>
              <a:pathLst>
                <a:path w="2891" h="2320" extrusionOk="0">
                  <a:moveTo>
                    <a:pt x="146" y="1"/>
                  </a:moveTo>
                  <a:cubicBezTo>
                    <a:pt x="146" y="1"/>
                    <a:pt x="1" y="1929"/>
                    <a:pt x="1187" y="2281"/>
                  </a:cubicBezTo>
                  <a:cubicBezTo>
                    <a:pt x="1275" y="2308"/>
                    <a:pt x="1360" y="2320"/>
                    <a:pt x="1441" y="2320"/>
                  </a:cubicBezTo>
                  <a:cubicBezTo>
                    <a:pt x="2444" y="2320"/>
                    <a:pt x="2891" y="436"/>
                    <a:pt x="2891" y="436"/>
                  </a:cubicBezTo>
                  <a:lnTo>
                    <a:pt x="14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2"/>
            <p:cNvSpPr/>
            <p:nvPr/>
          </p:nvSpPr>
          <p:spPr>
            <a:xfrm rot="10800000">
              <a:off x="7273934" y="1136403"/>
              <a:ext cx="332460" cy="295635"/>
            </a:xfrm>
            <a:custGeom>
              <a:avLst/>
              <a:gdLst/>
              <a:ahLst/>
              <a:cxnLst/>
              <a:rect l="l" t="t" r="r" b="b"/>
              <a:pathLst>
                <a:path w="14400" h="12805" extrusionOk="0">
                  <a:moveTo>
                    <a:pt x="14389" y="1"/>
                  </a:moveTo>
                  <a:cubicBezTo>
                    <a:pt x="13819" y="458"/>
                    <a:pt x="13261" y="929"/>
                    <a:pt x="12699" y="1393"/>
                  </a:cubicBezTo>
                  <a:lnTo>
                    <a:pt x="10838" y="2971"/>
                  </a:lnTo>
                  <a:cubicBezTo>
                    <a:pt x="9765" y="3880"/>
                    <a:pt x="8711" y="4805"/>
                    <a:pt x="7651" y="5726"/>
                  </a:cubicBezTo>
                  <a:cubicBezTo>
                    <a:pt x="7611" y="5762"/>
                    <a:pt x="7571" y="5795"/>
                    <a:pt x="7531" y="5828"/>
                  </a:cubicBezTo>
                  <a:cubicBezTo>
                    <a:pt x="7405" y="5940"/>
                    <a:pt x="7275" y="6052"/>
                    <a:pt x="7148" y="6165"/>
                  </a:cubicBezTo>
                  <a:cubicBezTo>
                    <a:pt x="6966" y="6325"/>
                    <a:pt x="6785" y="6487"/>
                    <a:pt x="6600" y="6651"/>
                  </a:cubicBezTo>
                  <a:cubicBezTo>
                    <a:pt x="6564" y="6683"/>
                    <a:pt x="6527" y="6716"/>
                    <a:pt x="6487" y="6748"/>
                  </a:cubicBezTo>
                  <a:cubicBezTo>
                    <a:pt x="5494" y="7637"/>
                    <a:pt x="4497" y="8522"/>
                    <a:pt x="3511" y="9417"/>
                  </a:cubicBezTo>
                  <a:lnTo>
                    <a:pt x="1719" y="11078"/>
                  </a:lnTo>
                  <a:lnTo>
                    <a:pt x="838" y="11919"/>
                  </a:lnTo>
                  <a:cubicBezTo>
                    <a:pt x="693" y="12065"/>
                    <a:pt x="544" y="12206"/>
                    <a:pt x="400" y="12354"/>
                  </a:cubicBezTo>
                  <a:cubicBezTo>
                    <a:pt x="258" y="12495"/>
                    <a:pt x="121" y="12644"/>
                    <a:pt x="0" y="12804"/>
                  </a:cubicBezTo>
                  <a:cubicBezTo>
                    <a:pt x="113" y="12659"/>
                    <a:pt x="258" y="12539"/>
                    <a:pt x="396" y="12413"/>
                  </a:cubicBezTo>
                  <a:cubicBezTo>
                    <a:pt x="410" y="12401"/>
                    <a:pt x="422" y="12391"/>
                    <a:pt x="432" y="12380"/>
                  </a:cubicBezTo>
                  <a:lnTo>
                    <a:pt x="889" y="11973"/>
                  </a:lnTo>
                  <a:lnTo>
                    <a:pt x="1806" y="11176"/>
                  </a:lnTo>
                  <a:lnTo>
                    <a:pt x="3652" y="9573"/>
                  </a:lnTo>
                  <a:lnTo>
                    <a:pt x="5309" y="8127"/>
                  </a:lnTo>
                  <a:lnTo>
                    <a:pt x="5421" y="8032"/>
                  </a:lnTo>
                  <a:lnTo>
                    <a:pt x="7329" y="6368"/>
                  </a:lnTo>
                  <a:lnTo>
                    <a:pt x="10977" y="3130"/>
                  </a:lnTo>
                  <a:lnTo>
                    <a:pt x="12786" y="1495"/>
                  </a:lnTo>
                  <a:cubicBezTo>
                    <a:pt x="13326" y="1001"/>
                    <a:pt x="13867" y="512"/>
                    <a:pt x="14399" y="12"/>
                  </a:cubicBezTo>
                  <a:cubicBezTo>
                    <a:pt x="14396" y="8"/>
                    <a:pt x="14392" y="4"/>
                    <a:pt x="143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2"/>
            <p:cNvSpPr/>
            <p:nvPr/>
          </p:nvSpPr>
          <p:spPr>
            <a:xfrm rot="10800000">
              <a:off x="7452842" y="1273638"/>
              <a:ext cx="19370" cy="62544"/>
            </a:xfrm>
            <a:custGeom>
              <a:avLst/>
              <a:gdLst/>
              <a:ahLst/>
              <a:cxnLst/>
              <a:rect l="l" t="t" r="r" b="b"/>
              <a:pathLst>
                <a:path w="839" h="2709" extrusionOk="0">
                  <a:moveTo>
                    <a:pt x="106" y="1"/>
                  </a:moveTo>
                  <a:cubicBezTo>
                    <a:pt x="70" y="41"/>
                    <a:pt x="34" y="84"/>
                    <a:pt x="1" y="128"/>
                  </a:cubicBezTo>
                  <a:lnTo>
                    <a:pt x="675" y="2596"/>
                  </a:lnTo>
                  <a:lnTo>
                    <a:pt x="708" y="2709"/>
                  </a:lnTo>
                  <a:lnTo>
                    <a:pt x="839" y="2673"/>
                  </a:lnTo>
                  <a:lnTo>
                    <a:pt x="788" y="2499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2"/>
            <p:cNvSpPr/>
            <p:nvPr/>
          </p:nvSpPr>
          <p:spPr>
            <a:xfrm rot="10800000">
              <a:off x="7428232" y="1293030"/>
              <a:ext cx="20178" cy="69770"/>
            </a:xfrm>
            <a:custGeom>
              <a:avLst/>
              <a:gdLst/>
              <a:ahLst/>
              <a:cxnLst/>
              <a:rect l="l" t="t" r="r" b="b"/>
              <a:pathLst>
                <a:path w="874" h="3022" extrusionOk="0">
                  <a:moveTo>
                    <a:pt x="112" y="1"/>
                  </a:moveTo>
                  <a:cubicBezTo>
                    <a:pt x="72" y="41"/>
                    <a:pt x="36" y="76"/>
                    <a:pt x="0" y="120"/>
                  </a:cubicBezTo>
                  <a:lnTo>
                    <a:pt x="688" y="2829"/>
                  </a:lnTo>
                  <a:lnTo>
                    <a:pt x="740" y="3021"/>
                  </a:lnTo>
                  <a:lnTo>
                    <a:pt x="874" y="2988"/>
                  </a:lnTo>
                  <a:lnTo>
                    <a:pt x="808" y="2727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2"/>
            <p:cNvSpPr/>
            <p:nvPr/>
          </p:nvSpPr>
          <p:spPr>
            <a:xfrm rot="10800000">
              <a:off x="7427215" y="1220723"/>
              <a:ext cx="59381" cy="27382"/>
            </a:xfrm>
            <a:custGeom>
              <a:avLst/>
              <a:gdLst/>
              <a:ahLst/>
              <a:cxnLst/>
              <a:rect l="l" t="t" r="r" b="b"/>
              <a:pathLst>
                <a:path w="2572" h="1186" extrusionOk="0">
                  <a:moveTo>
                    <a:pt x="29" y="1"/>
                  </a:moveTo>
                  <a:cubicBezTo>
                    <a:pt x="13" y="1"/>
                    <a:pt x="7" y="6"/>
                    <a:pt x="1" y="11"/>
                  </a:cubicBezTo>
                  <a:lnTo>
                    <a:pt x="51" y="69"/>
                  </a:lnTo>
                  <a:lnTo>
                    <a:pt x="41" y="130"/>
                  </a:lnTo>
                  <a:cubicBezTo>
                    <a:pt x="51" y="134"/>
                    <a:pt x="76" y="145"/>
                    <a:pt x="120" y="160"/>
                  </a:cubicBezTo>
                  <a:cubicBezTo>
                    <a:pt x="439" y="290"/>
                    <a:pt x="1567" y="791"/>
                    <a:pt x="2437" y="1186"/>
                  </a:cubicBezTo>
                  <a:cubicBezTo>
                    <a:pt x="2481" y="1153"/>
                    <a:pt x="2528" y="1121"/>
                    <a:pt x="2571" y="1091"/>
                  </a:cubicBezTo>
                  <a:cubicBezTo>
                    <a:pt x="1124" y="438"/>
                    <a:pt x="504" y="167"/>
                    <a:pt x="232" y="65"/>
                  </a:cubicBezTo>
                  <a:cubicBezTo>
                    <a:pt x="106" y="15"/>
                    <a:pt x="54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2"/>
            <p:cNvSpPr/>
            <p:nvPr/>
          </p:nvSpPr>
          <p:spPr>
            <a:xfrm rot="10800000">
              <a:off x="7610959" y="885771"/>
              <a:ext cx="275111" cy="316391"/>
            </a:xfrm>
            <a:custGeom>
              <a:avLst/>
              <a:gdLst/>
              <a:ahLst/>
              <a:cxnLst/>
              <a:rect l="l" t="t" r="r" b="b"/>
              <a:pathLst>
                <a:path w="11916" h="13704" extrusionOk="0">
                  <a:moveTo>
                    <a:pt x="0" y="1"/>
                  </a:moveTo>
                  <a:lnTo>
                    <a:pt x="0" y="1"/>
                  </a:lnTo>
                  <a:cubicBezTo>
                    <a:pt x="686" y="349"/>
                    <a:pt x="1332" y="759"/>
                    <a:pt x="1944" y="1219"/>
                  </a:cubicBezTo>
                  <a:cubicBezTo>
                    <a:pt x="2560" y="1673"/>
                    <a:pt x="3141" y="2169"/>
                    <a:pt x="3692" y="2699"/>
                  </a:cubicBezTo>
                  <a:cubicBezTo>
                    <a:pt x="4805" y="3746"/>
                    <a:pt x="5824" y="4892"/>
                    <a:pt x="6770" y="6092"/>
                  </a:cubicBezTo>
                  <a:cubicBezTo>
                    <a:pt x="7735" y="7278"/>
                    <a:pt x="8623" y="8529"/>
                    <a:pt x="9479" y="9801"/>
                  </a:cubicBezTo>
                  <a:cubicBezTo>
                    <a:pt x="9907" y="10436"/>
                    <a:pt x="10320" y="11081"/>
                    <a:pt x="10726" y="11731"/>
                  </a:cubicBezTo>
                  <a:cubicBezTo>
                    <a:pt x="11135" y="12380"/>
                    <a:pt x="11527" y="13039"/>
                    <a:pt x="11915" y="13703"/>
                  </a:cubicBezTo>
                  <a:cubicBezTo>
                    <a:pt x="11244" y="12321"/>
                    <a:pt x="10472" y="10987"/>
                    <a:pt x="9653" y="9686"/>
                  </a:cubicBezTo>
                  <a:cubicBezTo>
                    <a:pt x="8829" y="8387"/>
                    <a:pt x="7937" y="7129"/>
                    <a:pt x="6984" y="5922"/>
                  </a:cubicBezTo>
                  <a:cubicBezTo>
                    <a:pt x="6505" y="5320"/>
                    <a:pt x="5998" y="4736"/>
                    <a:pt x="5476" y="4170"/>
                  </a:cubicBezTo>
                  <a:cubicBezTo>
                    <a:pt x="4957" y="3601"/>
                    <a:pt x="4413" y="3054"/>
                    <a:pt x="3837" y="2543"/>
                  </a:cubicBezTo>
                  <a:cubicBezTo>
                    <a:pt x="2691" y="1512"/>
                    <a:pt x="1419" y="599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2"/>
            <p:cNvSpPr/>
            <p:nvPr/>
          </p:nvSpPr>
          <p:spPr>
            <a:xfrm rot="10800000">
              <a:off x="7782823" y="1097346"/>
              <a:ext cx="74780" cy="30822"/>
            </a:xfrm>
            <a:custGeom>
              <a:avLst/>
              <a:gdLst/>
              <a:ahLst/>
              <a:cxnLst/>
              <a:rect l="l" t="t" r="r" b="b"/>
              <a:pathLst>
                <a:path w="3239" h="1335" extrusionOk="0">
                  <a:moveTo>
                    <a:pt x="3191" y="1"/>
                  </a:moveTo>
                  <a:lnTo>
                    <a:pt x="3039" y="59"/>
                  </a:lnTo>
                  <a:lnTo>
                    <a:pt x="0" y="1223"/>
                  </a:lnTo>
                  <a:cubicBezTo>
                    <a:pt x="29" y="1259"/>
                    <a:pt x="55" y="1299"/>
                    <a:pt x="84" y="1335"/>
                  </a:cubicBezTo>
                  <a:lnTo>
                    <a:pt x="3148" y="164"/>
                  </a:lnTo>
                  <a:lnTo>
                    <a:pt x="3238" y="128"/>
                  </a:lnTo>
                  <a:lnTo>
                    <a:pt x="31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2"/>
            <p:cNvSpPr/>
            <p:nvPr/>
          </p:nvSpPr>
          <p:spPr>
            <a:xfrm rot="10800000">
              <a:off x="7765161" y="1073036"/>
              <a:ext cx="72518" cy="36871"/>
            </a:xfrm>
            <a:custGeom>
              <a:avLst/>
              <a:gdLst/>
              <a:ahLst/>
              <a:cxnLst/>
              <a:rect l="l" t="t" r="r" b="b"/>
              <a:pathLst>
                <a:path w="3141" h="1597" extrusionOk="0">
                  <a:moveTo>
                    <a:pt x="3082" y="0"/>
                  </a:moveTo>
                  <a:cubicBezTo>
                    <a:pt x="3038" y="22"/>
                    <a:pt x="2991" y="44"/>
                    <a:pt x="2944" y="65"/>
                  </a:cubicBezTo>
                  <a:cubicBezTo>
                    <a:pt x="2074" y="486"/>
                    <a:pt x="772" y="1117"/>
                    <a:pt x="0" y="1491"/>
                  </a:cubicBezTo>
                  <a:cubicBezTo>
                    <a:pt x="29" y="1527"/>
                    <a:pt x="62" y="1563"/>
                    <a:pt x="94" y="1596"/>
                  </a:cubicBezTo>
                  <a:cubicBezTo>
                    <a:pt x="1023" y="1150"/>
                    <a:pt x="2622" y="374"/>
                    <a:pt x="3043" y="171"/>
                  </a:cubicBezTo>
                  <a:cubicBezTo>
                    <a:pt x="3093" y="145"/>
                    <a:pt x="3130" y="127"/>
                    <a:pt x="3140" y="124"/>
                  </a:cubicBezTo>
                  <a:lnTo>
                    <a:pt x="30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2"/>
            <p:cNvSpPr/>
            <p:nvPr/>
          </p:nvSpPr>
          <p:spPr>
            <a:xfrm rot="10800000">
              <a:off x="7707492" y="1057244"/>
              <a:ext cx="16762" cy="36247"/>
            </a:xfrm>
            <a:custGeom>
              <a:avLst/>
              <a:gdLst/>
              <a:ahLst/>
              <a:cxnLst/>
              <a:rect l="l" t="t" r="r" b="b"/>
              <a:pathLst>
                <a:path w="726" h="1570" extrusionOk="0">
                  <a:moveTo>
                    <a:pt x="639" y="0"/>
                  </a:moveTo>
                  <a:lnTo>
                    <a:pt x="73" y="1338"/>
                  </a:lnTo>
                  <a:lnTo>
                    <a:pt x="1" y="1516"/>
                  </a:lnTo>
                  <a:lnTo>
                    <a:pt x="127" y="1570"/>
                  </a:lnTo>
                  <a:lnTo>
                    <a:pt x="175" y="1465"/>
                  </a:lnTo>
                  <a:lnTo>
                    <a:pt x="726" y="142"/>
                  </a:lnTo>
                  <a:cubicBezTo>
                    <a:pt x="697" y="94"/>
                    <a:pt x="667" y="47"/>
                    <a:pt x="6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2"/>
            <p:cNvSpPr/>
            <p:nvPr/>
          </p:nvSpPr>
          <p:spPr>
            <a:xfrm rot="10800000">
              <a:off x="7302909" y="551681"/>
              <a:ext cx="303647" cy="254101"/>
            </a:xfrm>
            <a:custGeom>
              <a:avLst/>
              <a:gdLst/>
              <a:ahLst/>
              <a:cxnLst/>
              <a:rect l="l" t="t" r="r" b="b"/>
              <a:pathLst>
                <a:path w="13152" h="11006" extrusionOk="0">
                  <a:moveTo>
                    <a:pt x="13151" y="0"/>
                  </a:moveTo>
                  <a:cubicBezTo>
                    <a:pt x="11781" y="464"/>
                    <a:pt x="10497" y="1168"/>
                    <a:pt x="9283" y="1955"/>
                  </a:cubicBezTo>
                  <a:cubicBezTo>
                    <a:pt x="8982" y="2158"/>
                    <a:pt x="8684" y="2361"/>
                    <a:pt x="8387" y="2571"/>
                  </a:cubicBezTo>
                  <a:cubicBezTo>
                    <a:pt x="8097" y="2785"/>
                    <a:pt x="7814" y="3010"/>
                    <a:pt x="7524" y="3231"/>
                  </a:cubicBezTo>
                  <a:cubicBezTo>
                    <a:pt x="7234" y="3448"/>
                    <a:pt x="6959" y="3681"/>
                    <a:pt x="6679" y="3913"/>
                  </a:cubicBezTo>
                  <a:cubicBezTo>
                    <a:pt x="6404" y="4149"/>
                    <a:pt x="6121" y="4373"/>
                    <a:pt x="5856" y="4620"/>
                  </a:cubicBezTo>
                  <a:lnTo>
                    <a:pt x="5055" y="5352"/>
                  </a:lnTo>
                  <a:lnTo>
                    <a:pt x="4275" y="6110"/>
                  </a:lnTo>
                  <a:cubicBezTo>
                    <a:pt x="4014" y="6360"/>
                    <a:pt x="3768" y="6625"/>
                    <a:pt x="3514" y="6882"/>
                  </a:cubicBezTo>
                  <a:cubicBezTo>
                    <a:pt x="3257" y="7136"/>
                    <a:pt x="3013" y="7404"/>
                    <a:pt x="2770" y="7673"/>
                  </a:cubicBezTo>
                  <a:cubicBezTo>
                    <a:pt x="1799" y="8739"/>
                    <a:pt x="856" y="9841"/>
                    <a:pt x="0" y="11005"/>
                  </a:cubicBezTo>
                  <a:cubicBezTo>
                    <a:pt x="476" y="10458"/>
                    <a:pt x="951" y="9918"/>
                    <a:pt x="1440" y="9392"/>
                  </a:cubicBezTo>
                  <a:cubicBezTo>
                    <a:pt x="1683" y="9123"/>
                    <a:pt x="1925" y="8859"/>
                    <a:pt x="2176" y="8597"/>
                  </a:cubicBezTo>
                  <a:cubicBezTo>
                    <a:pt x="2419" y="8333"/>
                    <a:pt x="2669" y="8072"/>
                    <a:pt x="2923" y="7814"/>
                  </a:cubicBezTo>
                  <a:cubicBezTo>
                    <a:pt x="3931" y="6788"/>
                    <a:pt x="4949" y="5766"/>
                    <a:pt x="6037" y="4823"/>
                  </a:cubicBezTo>
                  <a:cubicBezTo>
                    <a:pt x="7111" y="3866"/>
                    <a:pt x="8221" y="2948"/>
                    <a:pt x="9402" y="2129"/>
                  </a:cubicBezTo>
                  <a:cubicBezTo>
                    <a:pt x="9689" y="1908"/>
                    <a:pt x="10001" y="1730"/>
                    <a:pt x="10298" y="1530"/>
                  </a:cubicBezTo>
                  <a:lnTo>
                    <a:pt x="10751" y="1237"/>
                  </a:lnTo>
                  <a:lnTo>
                    <a:pt x="11223" y="973"/>
                  </a:lnTo>
                  <a:lnTo>
                    <a:pt x="11690" y="707"/>
                  </a:lnTo>
                  <a:cubicBezTo>
                    <a:pt x="11846" y="617"/>
                    <a:pt x="12003" y="526"/>
                    <a:pt x="12169" y="457"/>
                  </a:cubicBezTo>
                  <a:lnTo>
                    <a:pt x="131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2"/>
            <p:cNvSpPr/>
            <p:nvPr/>
          </p:nvSpPr>
          <p:spPr>
            <a:xfrm rot="10800000">
              <a:off x="7417751" y="738298"/>
              <a:ext cx="3117" cy="50677"/>
            </a:xfrm>
            <a:custGeom>
              <a:avLst/>
              <a:gdLst/>
              <a:ahLst/>
              <a:cxnLst/>
              <a:rect l="l" t="t" r="r" b="b"/>
              <a:pathLst>
                <a:path w="135" h="2195" extrusionOk="0">
                  <a:moveTo>
                    <a:pt x="134" y="1"/>
                  </a:moveTo>
                  <a:cubicBezTo>
                    <a:pt x="91" y="30"/>
                    <a:pt x="44" y="59"/>
                    <a:pt x="0" y="88"/>
                  </a:cubicBezTo>
                  <a:lnTo>
                    <a:pt x="0" y="2195"/>
                  </a:lnTo>
                  <a:lnTo>
                    <a:pt x="134" y="2195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2"/>
            <p:cNvSpPr/>
            <p:nvPr/>
          </p:nvSpPr>
          <p:spPr>
            <a:xfrm rot="10800000">
              <a:off x="7436105" y="723730"/>
              <a:ext cx="6557" cy="49315"/>
            </a:xfrm>
            <a:custGeom>
              <a:avLst/>
              <a:gdLst/>
              <a:ahLst/>
              <a:cxnLst/>
              <a:rect l="l" t="t" r="r" b="b"/>
              <a:pathLst>
                <a:path w="284" h="2136" extrusionOk="0">
                  <a:moveTo>
                    <a:pt x="131" y="0"/>
                  </a:moveTo>
                  <a:cubicBezTo>
                    <a:pt x="88" y="33"/>
                    <a:pt x="44" y="69"/>
                    <a:pt x="1" y="105"/>
                  </a:cubicBezTo>
                  <a:lnTo>
                    <a:pt x="139" y="2035"/>
                  </a:lnTo>
                  <a:lnTo>
                    <a:pt x="150" y="2136"/>
                  </a:lnTo>
                  <a:lnTo>
                    <a:pt x="284" y="2125"/>
                  </a:lnTo>
                  <a:lnTo>
                    <a:pt x="273" y="1933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2"/>
            <p:cNvSpPr/>
            <p:nvPr/>
          </p:nvSpPr>
          <p:spPr>
            <a:xfrm rot="10800000">
              <a:off x="7413247" y="660264"/>
              <a:ext cx="68154" cy="27751"/>
            </a:xfrm>
            <a:custGeom>
              <a:avLst/>
              <a:gdLst/>
              <a:ahLst/>
              <a:cxnLst/>
              <a:rect l="l" t="t" r="r" b="b"/>
              <a:pathLst>
                <a:path w="2952" h="1202" extrusionOk="0">
                  <a:moveTo>
                    <a:pt x="65" y="1"/>
                  </a:moveTo>
                  <a:lnTo>
                    <a:pt x="0" y="121"/>
                  </a:lnTo>
                  <a:cubicBezTo>
                    <a:pt x="11" y="124"/>
                    <a:pt x="51" y="143"/>
                    <a:pt x="112" y="164"/>
                  </a:cubicBezTo>
                  <a:cubicBezTo>
                    <a:pt x="544" y="338"/>
                    <a:pt x="2092" y="926"/>
                    <a:pt x="2818" y="1202"/>
                  </a:cubicBezTo>
                  <a:cubicBezTo>
                    <a:pt x="2861" y="1169"/>
                    <a:pt x="2905" y="1136"/>
                    <a:pt x="2952" y="1107"/>
                  </a:cubicBezTo>
                  <a:cubicBezTo>
                    <a:pt x="1951" y="727"/>
                    <a:pt x="678" y="240"/>
                    <a:pt x="229" y="66"/>
                  </a:cubicBezTo>
                  <a:cubicBezTo>
                    <a:pt x="134" y="30"/>
                    <a:pt x="80" y="5"/>
                    <a:pt x="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2"/>
            <p:cNvSpPr/>
            <p:nvPr/>
          </p:nvSpPr>
          <p:spPr>
            <a:xfrm rot="10800000">
              <a:off x="7146031" y="17956"/>
              <a:ext cx="407356" cy="302400"/>
            </a:xfrm>
            <a:custGeom>
              <a:avLst/>
              <a:gdLst/>
              <a:ahLst/>
              <a:cxnLst/>
              <a:rect l="l" t="t" r="r" b="b"/>
              <a:pathLst>
                <a:path w="17644" h="13098" extrusionOk="0">
                  <a:moveTo>
                    <a:pt x="17644" y="1"/>
                  </a:moveTo>
                  <a:cubicBezTo>
                    <a:pt x="15997" y="821"/>
                    <a:pt x="14399" y="1731"/>
                    <a:pt x="12850" y="2725"/>
                  </a:cubicBezTo>
                  <a:cubicBezTo>
                    <a:pt x="11305" y="3721"/>
                    <a:pt x="9797" y="4777"/>
                    <a:pt x="8329" y="5883"/>
                  </a:cubicBezTo>
                  <a:cubicBezTo>
                    <a:pt x="6871" y="7003"/>
                    <a:pt x="5436" y="8152"/>
                    <a:pt x="4043" y="9352"/>
                  </a:cubicBezTo>
                  <a:cubicBezTo>
                    <a:pt x="2654" y="10557"/>
                    <a:pt x="1291" y="11792"/>
                    <a:pt x="0" y="13098"/>
                  </a:cubicBezTo>
                  <a:cubicBezTo>
                    <a:pt x="685" y="12489"/>
                    <a:pt x="1371" y="11879"/>
                    <a:pt x="2074" y="11289"/>
                  </a:cubicBezTo>
                  <a:cubicBezTo>
                    <a:pt x="2767" y="10687"/>
                    <a:pt x="3470" y="10095"/>
                    <a:pt x="4177" y="9516"/>
                  </a:cubicBezTo>
                  <a:cubicBezTo>
                    <a:pt x="5595" y="8348"/>
                    <a:pt x="7027" y="7202"/>
                    <a:pt x="8492" y="6100"/>
                  </a:cubicBezTo>
                  <a:cubicBezTo>
                    <a:pt x="9946" y="4979"/>
                    <a:pt x="11450" y="3932"/>
                    <a:pt x="12966" y="2899"/>
                  </a:cubicBezTo>
                  <a:cubicBezTo>
                    <a:pt x="13728" y="2394"/>
                    <a:pt x="14493" y="1883"/>
                    <a:pt x="15279" y="1411"/>
                  </a:cubicBezTo>
                  <a:cubicBezTo>
                    <a:pt x="16048" y="908"/>
                    <a:pt x="16857" y="476"/>
                    <a:pt x="176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2"/>
            <p:cNvSpPr/>
            <p:nvPr/>
          </p:nvSpPr>
          <p:spPr>
            <a:xfrm rot="10800000">
              <a:off x="7322170" y="208221"/>
              <a:ext cx="6718" cy="59797"/>
            </a:xfrm>
            <a:custGeom>
              <a:avLst/>
              <a:gdLst/>
              <a:ahLst/>
              <a:cxnLst/>
              <a:rect l="l" t="t" r="r" b="b"/>
              <a:pathLst>
                <a:path w="291" h="2590" extrusionOk="0">
                  <a:moveTo>
                    <a:pt x="131" y="1"/>
                  </a:moveTo>
                  <a:cubicBezTo>
                    <a:pt x="88" y="29"/>
                    <a:pt x="44" y="66"/>
                    <a:pt x="1" y="98"/>
                  </a:cubicBezTo>
                  <a:lnTo>
                    <a:pt x="153" y="2484"/>
                  </a:lnTo>
                  <a:lnTo>
                    <a:pt x="157" y="2590"/>
                  </a:lnTo>
                  <a:lnTo>
                    <a:pt x="291" y="2578"/>
                  </a:lnTo>
                  <a:lnTo>
                    <a:pt x="280" y="2394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616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2"/>
            <p:cNvSpPr/>
            <p:nvPr/>
          </p:nvSpPr>
          <p:spPr>
            <a:xfrm rot="10800000">
              <a:off x="7349782" y="186127"/>
              <a:ext cx="9997" cy="57188"/>
            </a:xfrm>
            <a:custGeom>
              <a:avLst/>
              <a:gdLst/>
              <a:ahLst/>
              <a:cxnLst/>
              <a:rect l="l" t="t" r="r" b="b"/>
              <a:pathLst>
                <a:path w="433" h="2477" extrusionOk="0">
                  <a:moveTo>
                    <a:pt x="127" y="0"/>
                  </a:moveTo>
                  <a:cubicBezTo>
                    <a:pt x="87" y="36"/>
                    <a:pt x="44" y="73"/>
                    <a:pt x="0" y="106"/>
                  </a:cubicBezTo>
                  <a:lnTo>
                    <a:pt x="273" y="2303"/>
                  </a:lnTo>
                  <a:lnTo>
                    <a:pt x="295" y="2477"/>
                  </a:lnTo>
                  <a:lnTo>
                    <a:pt x="432" y="2462"/>
                  </a:lnTo>
                  <a:lnTo>
                    <a:pt x="400" y="2208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2"/>
            <p:cNvSpPr/>
            <p:nvPr/>
          </p:nvSpPr>
          <p:spPr>
            <a:xfrm rot="10800000">
              <a:off x="7302083" y="151797"/>
              <a:ext cx="78036" cy="16023"/>
            </a:xfrm>
            <a:custGeom>
              <a:avLst/>
              <a:gdLst/>
              <a:ahLst/>
              <a:cxnLst/>
              <a:rect l="l" t="t" r="r" b="b"/>
              <a:pathLst>
                <a:path w="3380" h="694" extrusionOk="0">
                  <a:moveTo>
                    <a:pt x="26" y="1"/>
                  </a:moveTo>
                  <a:lnTo>
                    <a:pt x="1" y="135"/>
                  </a:lnTo>
                  <a:lnTo>
                    <a:pt x="120" y="156"/>
                  </a:lnTo>
                  <a:lnTo>
                    <a:pt x="3213" y="693"/>
                  </a:lnTo>
                  <a:cubicBezTo>
                    <a:pt x="3268" y="657"/>
                    <a:pt x="3326" y="621"/>
                    <a:pt x="3380" y="585"/>
                  </a:cubicBezTo>
                  <a:lnTo>
                    <a:pt x="269" y="44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2"/>
            <p:cNvSpPr/>
            <p:nvPr/>
          </p:nvSpPr>
          <p:spPr>
            <a:xfrm rot="10800000">
              <a:off x="7586948" y="279533"/>
              <a:ext cx="314937" cy="208388"/>
            </a:xfrm>
            <a:custGeom>
              <a:avLst/>
              <a:gdLst/>
              <a:ahLst/>
              <a:cxnLst/>
              <a:rect l="l" t="t" r="r" b="b"/>
              <a:pathLst>
                <a:path w="13641" h="9026" extrusionOk="0">
                  <a:moveTo>
                    <a:pt x="0" y="0"/>
                  </a:moveTo>
                  <a:lnTo>
                    <a:pt x="486" y="171"/>
                  </a:lnTo>
                  <a:cubicBezTo>
                    <a:pt x="646" y="228"/>
                    <a:pt x="809" y="275"/>
                    <a:pt x="961" y="355"/>
                  </a:cubicBezTo>
                  <a:cubicBezTo>
                    <a:pt x="1269" y="504"/>
                    <a:pt x="1588" y="631"/>
                    <a:pt x="1882" y="802"/>
                  </a:cubicBezTo>
                  <a:cubicBezTo>
                    <a:pt x="2183" y="965"/>
                    <a:pt x="2487" y="1120"/>
                    <a:pt x="2781" y="1291"/>
                  </a:cubicBezTo>
                  <a:lnTo>
                    <a:pt x="3659" y="1820"/>
                  </a:lnTo>
                  <a:cubicBezTo>
                    <a:pt x="4812" y="2553"/>
                    <a:pt x="5946" y="3314"/>
                    <a:pt x="7056" y="4116"/>
                  </a:cubicBezTo>
                  <a:cubicBezTo>
                    <a:pt x="8173" y="4902"/>
                    <a:pt x="9268" y="5726"/>
                    <a:pt x="10363" y="6545"/>
                  </a:cubicBezTo>
                  <a:lnTo>
                    <a:pt x="13641" y="9025"/>
                  </a:lnTo>
                  <a:lnTo>
                    <a:pt x="13641" y="9025"/>
                  </a:lnTo>
                  <a:lnTo>
                    <a:pt x="12082" y="7680"/>
                  </a:lnTo>
                  <a:cubicBezTo>
                    <a:pt x="11556" y="7245"/>
                    <a:pt x="11023" y="6810"/>
                    <a:pt x="10490" y="6378"/>
                  </a:cubicBezTo>
                  <a:cubicBezTo>
                    <a:pt x="9420" y="5523"/>
                    <a:pt x="8321" y="4703"/>
                    <a:pt x="7212" y="3895"/>
                  </a:cubicBezTo>
                  <a:cubicBezTo>
                    <a:pt x="6088" y="3108"/>
                    <a:pt x="4949" y="2339"/>
                    <a:pt x="3767" y="1642"/>
                  </a:cubicBezTo>
                  <a:cubicBezTo>
                    <a:pt x="2578" y="965"/>
                    <a:pt x="1346" y="29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2"/>
            <p:cNvSpPr/>
            <p:nvPr/>
          </p:nvSpPr>
          <p:spPr>
            <a:xfrm rot="10800000">
              <a:off x="7798892" y="415658"/>
              <a:ext cx="59889" cy="23457"/>
            </a:xfrm>
            <a:custGeom>
              <a:avLst/>
              <a:gdLst/>
              <a:ahLst/>
              <a:cxnLst/>
              <a:rect l="l" t="t" r="r" b="b"/>
              <a:pathLst>
                <a:path w="2594" h="1016" extrusionOk="0">
                  <a:moveTo>
                    <a:pt x="2546" y="0"/>
                  </a:moveTo>
                  <a:cubicBezTo>
                    <a:pt x="2484" y="22"/>
                    <a:pt x="2419" y="47"/>
                    <a:pt x="2354" y="69"/>
                  </a:cubicBezTo>
                  <a:cubicBezTo>
                    <a:pt x="1603" y="341"/>
                    <a:pt x="689" y="671"/>
                    <a:pt x="1" y="914"/>
                  </a:cubicBezTo>
                  <a:cubicBezTo>
                    <a:pt x="44" y="950"/>
                    <a:pt x="84" y="983"/>
                    <a:pt x="128" y="1016"/>
                  </a:cubicBezTo>
                  <a:cubicBezTo>
                    <a:pt x="860" y="755"/>
                    <a:pt x="1792" y="417"/>
                    <a:pt x="2499" y="163"/>
                  </a:cubicBezTo>
                  <a:cubicBezTo>
                    <a:pt x="2531" y="152"/>
                    <a:pt x="2564" y="141"/>
                    <a:pt x="2593" y="131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2"/>
            <p:cNvSpPr/>
            <p:nvPr/>
          </p:nvSpPr>
          <p:spPr>
            <a:xfrm rot="10800000">
              <a:off x="7770102" y="395665"/>
              <a:ext cx="60628" cy="24634"/>
            </a:xfrm>
            <a:custGeom>
              <a:avLst/>
              <a:gdLst/>
              <a:ahLst/>
              <a:cxnLst/>
              <a:rect l="l" t="t" r="r" b="b"/>
              <a:pathLst>
                <a:path w="2626" h="1067" extrusionOk="0">
                  <a:moveTo>
                    <a:pt x="2578" y="0"/>
                  </a:moveTo>
                  <a:lnTo>
                    <a:pt x="2382" y="77"/>
                  </a:lnTo>
                  <a:lnTo>
                    <a:pt x="1" y="973"/>
                  </a:lnTo>
                  <a:cubicBezTo>
                    <a:pt x="48" y="1006"/>
                    <a:pt x="91" y="1034"/>
                    <a:pt x="138" y="1067"/>
                  </a:cubicBezTo>
                  <a:lnTo>
                    <a:pt x="2520" y="171"/>
                  </a:lnTo>
                  <a:lnTo>
                    <a:pt x="2625" y="131"/>
                  </a:lnTo>
                  <a:lnTo>
                    <a:pt x="257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2"/>
            <p:cNvSpPr/>
            <p:nvPr/>
          </p:nvSpPr>
          <p:spPr>
            <a:xfrm rot="10800000">
              <a:off x="7719312" y="383682"/>
              <a:ext cx="4525" cy="36109"/>
            </a:xfrm>
            <a:custGeom>
              <a:avLst/>
              <a:gdLst/>
              <a:ahLst/>
              <a:cxnLst/>
              <a:rect l="l" t="t" r="r" b="b"/>
              <a:pathLst>
                <a:path w="196" h="1564" extrusionOk="0">
                  <a:moveTo>
                    <a:pt x="0" y="0"/>
                  </a:moveTo>
                  <a:lnTo>
                    <a:pt x="51" y="1342"/>
                  </a:lnTo>
                  <a:lnTo>
                    <a:pt x="58" y="1563"/>
                  </a:lnTo>
                  <a:lnTo>
                    <a:pt x="196" y="1560"/>
                  </a:lnTo>
                  <a:lnTo>
                    <a:pt x="189" y="1447"/>
                  </a:lnTo>
                  <a:lnTo>
                    <a:pt x="142" y="117"/>
                  </a:lnTo>
                  <a:cubicBezTo>
                    <a:pt x="95" y="80"/>
                    <a:pt x="48" y="37"/>
                    <a:pt x="0" y="0"/>
                  </a:cubicBezTo>
                  <a:close/>
                </a:path>
              </a:pathLst>
            </a:custGeom>
            <a:solidFill>
              <a:srgbClr val="616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37" name="Google Shape;4137;p52"/>
            <p:cNvGrpSpPr/>
            <p:nvPr/>
          </p:nvGrpSpPr>
          <p:grpSpPr>
            <a:xfrm rot="10800000" flipH="1">
              <a:off x="8038901" y="-7611"/>
              <a:ext cx="865648" cy="1520473"/>
              <a:chOff x="7801383" y="2969578"/>
              <a:chExt cx="1246613" cy="2189622"/>
            </a:xfrm>
          </p:grpSpPr>
          <p:sp>
            <p:nvSpPr>
              <p:cNvPr id="4138" name="Google Shape;4138;p52"/>
              <p:cNvSpPr/>
              <p:nvPr/>
            </p:nvSpPr>
            <p:spPr>
              <a:xfrm>
                <a:off x="8043305" y="3282142"/>
                <a:ext cx="295238" cy="1877058"/>
              </a:xfrm>
              <a:custGeom>
                <a:avLst/>
                <a:gdLst/>
                <a:ahLst/>
                <a:cxnLst/>
                <a:rect l="l" t="t" r="r" b="b"/>
                <a:pathLst>
                  <a:path w="6683" h="42489" extrusionOk="0">
                    <a:moveTo>
                      <a:pt x="6332" y="0"/>
                    </a:moveTo>
                    <a:cubicBezTo>
                      <a:pt x="6206" y="0"/>
                      <a:pt x="6094" y="86"/>
                      <a:pt x="6067" y="213"/>
                    </a:cubicBezTo>
                    <a:cubicBezTo>
                      <a:pt x="6055" y="250"/>
                      <a:pt x="6055" y="253"/>
                      <a:pt x="6059" y="359"/>
                    </a:cubicBezTo>
                    <a:cubicBezTo>
                      <a:pt x="6070" y="670"/>
                      <a:pt x="6085" y="1197"/>
                      <a:pt x="6099" y="1910"/>
                    </a:cubicBezTo>
                    <a:cubicBezTo>
                      <a:pt x="6107" y="2465"/>
                      <a:pt x="6110" y="3129"/>
                      <a:pt x="6110" y="3887"/>
                    </a:cubicBezTo>
                    <a:cubicBezTo>
                      <a:pt x="6110" y="4746"/>
                      <a:pt x="6102" y="5732"/>
                      <a:pt x="6080" y="6827"/>
                    </a:cubicBezTo>
                    <a:cubicBezTo>
                      <a:pt x="6077" y="7027"/>
                      <a:pt x="6074" y="7233"/>
                      <a:pt x="6067" y="7444"/>
                    </a:cubicBezTo>
                    <a:cubicBezTo>
                      <a:pt x="6012" y="9681"/>
                      <a:pt x="5899" y="12309"/>
                      <a:pt x="5682" y="15181"/>
                    </a:cubicBezTo>
                    <a:cubicBezTo>
                      <a:pt x="5657" y="15482"/>
                      <a:pt x="5635" y="15790"/>
                      <a:pt x="5610" y="16103"/>
                    </a:cubicBezTo>
                    <a:cubicBezTo>
                      <a:pt x="5483" y="17636"/>
                      <a:pt x="5323" y="19232"/>
                      <a:pt x="5131" y="20864"/>
                    </a:cubicBezTo>
                    <a:cubicBezTo>
                      <a:pt x="5091" y="21201"/>
                      <a:pt x="5051" y="21542"/>
                      <a:pt x="5007" y="21886"/>
                    </a:cubicBezTo>
                    <a:cubicBezTo>
                      <a:pt x="4144" y="28706"/>
                      <a:pt x="2629" y="36114"/>
                      <a:pt x="0" y="42489"/>
                    </a:cubicBezTo>
                    <a:lnTo>
                      <a:pt x="584" y="42489"/>
                    </a:lnTo>
                    <a:cubicBezTo>
                      <a:pt x="3173" y="36132"/>
                      <a:pt x="4674" y="28793"/>
                      <a:pt x="5533" y="22027"/>
                    </a:cubicBezTo>
                    <a:cubicBezTo>
                      <a:pt x="5570" y="21777"/>
                      <a:pt x="5598" y="21527"/>
                      <a:pt x="5628" y="21277"/>
                    </a:cubicBezTo>
                    <a:cubicBezTo>
                      <a:pt x="5827" y="19631"/>
                      <a:pt x="5990" y="18024"/>
                      <a:pt x="6121" y="16480"/>
                    </a:cubicBezTo>
                    <a:cubicBezTo>
                      <a:pt x="6128" y="16399"/>
                      <a:pt x="6135" y="16320"/>
                      <a:pt x="6142" y="16240"/>
                    </a:cubicBezTo>
                    <a:cubicBezTo>
                      <a:pt x="6447" y="12582"/>
                      <a:pt x="6581" y="9264"/>
                      <a:pt x="6632" y="6599"/>
                    </a:cubicBezTo>
                    <a:cubicBezTo>
                      <a:pt x="6639" y="6283"/>
                      <a:pt x="6643" y="5979"/>
                      <a:pt x="6646" y="5685"/>
                    </a:cubicBezTo>
                    <a:cubicBezTo>
                      <a:pt x="6683" y="2981"/>
                      <a:pt x="6632" y="1070"/>
                      <a:pt x="6607" y="340"/>
                    </a:cubicBezTo>
                    <a:lnTo>
                      <a:pt x="6603" y="275"/>
                    </a:lnTo>
                    <a:cubicBezTo>
                      <a:pt x="6607" y="152"/>
                      <a:pt x="6520" y="36"/>
                      <a:pt x="6393" y="7"/>
                    </a:cubicBezTo>
                    <a:cubicBezTo>
                      <a:pt x="6372" y="3"/>
                      <a:pt x="6352" y="0"/>
                      <a:pt x="63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" name="Google Shape;4139;p52"/>
              <p:cNvSpPr/>
              <p:nvPr/>
            </p:nvSpPr>
            <p:spPr>
              <a:xfrm>
                <a:off x="8285183" y="3631993"/>
                <a:ext cx="762813" cy="490017"/>
              </a:xfrm>
              <a:custGeom>
                <a:avLst/>
                <a:gdLst/>
                <a:ahLst/>
                <a:cxnLst/>
                <a:rect l="l" t="t" r="r" b="b"/>
                <a:pathLst>
                  <a:path w="17267" h="11092" extrusionOk="0">
                    <a:moveTo>
                      <a:pt x="11050" y="0"/>
                    </a:moveTo>
                    <a:cubicBezTo>
                      <a:pt x="6182" y="0"/>
                      <a:pt x="1" y="10123"/>
                      <a:pt x="1" y="10123"/>
                    </a:cubicBezTo>
                    <a:lnTo>
                      <a:pt x="1" y="11091"/>
                    </a:lnTo>
                    <a:cubicBezTo>
                      <a:pt x="1" y="11091"/>
                      <a:pt x="17267" y="2320"/>
                      <a:pt x="12285" y="243"/>
                    </a:cubicBezTo>
                    <a:cubicBezTo>
                      <a:pt x="11886" y="77"/>
                      <a:pt x="11473" y="0"/>
                      <a:pt x="110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" name="Google Shape;4140;p52"/>
              <p:cNvSpPr/>
              <p:nvPr/>
            </p:nvSpPr>
            <p:spPr>
              <a:xfrm>
                <a:off x="7876222" y="3649178"/>
                <a:ext cx="436695" cy="354304"/>
              </a:xfrm>
              <a:custGeom>
                <a:avLst/>
                <a:gdLst/>
                <a:ahLst/>
                <a:cxnLst/>
                <a:rect l="l" t="t" r="r" b="b"/>
                <a:pathLst>
                  <a:path w="9885" h="8020" extrusionOk="0">
                    <a:moveTo>
                      <a:pt x="2426" y="0"/>
                    </a:moveTo>
                    <a:cubicBezTo>
                      <a:pt x="2300" y="0"/>
                      <a:pt x="2182" y="22"/>
                      <a:pt x="2074" y="68"/>
                    </a:cubicBezTo>
                    <a:cubicBezTo>
                      <a:pt x="0" y="949"/>
                      <a:pt x="9837" y="8019"/>
                      <a:pt x="9837" y="8019"/>
                    </a:cubicBezTo>
                    <a:lnTo>
                      <a:pt x="9740" y="7374"/>
                    </a:lnTo>
                    <a:cubicBezTo>
                      <a:pt x="9884" y="7243"/>
                      <a:pt x="4728" y="0"/>
                      <a:pt x="24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52"/>
              <p:cNvSpPr/>
              <p:nvPr/>
            </p:nvSpPr>
            <p:spPr>
              <a:xfrm>
                <a:off x="8331483" y="3283953"/>
                <a:ext cx="432851" cy="291792"/>
              </a:xfrm>
              <a:custGeom>
                <a:avLst/>
                <a:gdLst/>
                <a:ahLst/>
                <a:cxnLst/>
                <a:rect l="l" t="t" r="r" b="b"/>
                <a:pathLst>
                  <a:path w="9798" h="6605" extrusionOk="0">
                    <a:moveTo>
                      <a:pt x="6539" y="1"/>
                    </a:moveTo>
                    <a:cubicBezTo>
                      <a:pt x="4006" y="1"/>
                      <a:pt x="0" y="5822"/>
                      <a:pt x="0" y="5822"/>
                    </a:cubicBezTo>
                    <a:lnTo>
                      <a:pt x="0" y="6605"/>
                    </a:lnTo>
                    <a:cubicBezTo>
                      <a:pt x="0" y="6605"/>
                      <a:pt x="9797" y="2544"/>
                      <a:pt x="7513" y="386"/>
                    </a:cubicBezTo>
                    <a:cubicBezTo>
                      <a:pt x="7228" y="118"/>
                      <a:pt x="6898" y="1"/>
                      <a:pt x="65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52"/>
              <p:cNvSpPr/>
              <p:nvPr/>
            </p:nvSpPr>
            <p:spPr>
              <a:xfrm>
                <a:off x="7935819" y="2969622"/>
                <a:ext cx="395698" cy="506848"/>
              </a:xfrm>
              <a:custGeom>
                <a:avLst/>
                <a:gdLst/>
                <a:ahLst/>
                <a:cxnLst/>
                <a:rect l="l" t="t" r="r" b="b"/>
                <a:pathLst>
                  <a:path w="8957" h="11473" extrusionOk="0">
                    <a:moveTo>
                      <a:pt x="3214" y="0"/>
                    </a:moveTo>
                    <a:cubicBezTo>
                      <a:pt x="3146" y="0"/>
                      <a:pt x="3078" y="6"/>
                      <a:pt x="3009" y="17"/>
                    </a:cubicBezTo>
                    <a:cubicBezTo>
                      <a:pt x="0" y="521"/>
                      <a:pt x="8956" y="11472"/>
                      <a:pt x="8956" y="11472"/>
                    </a:cubicBezTo>
                    <a:lnTo>
                      <a:pt x="8956" y="10417"/>
                    </a:lnTo>
                    <a:cubicBezTo>
                      <a:pt x="8956" y="10417"/>
                      <a:pt x="6151" y="0"/>
                      <a:pt x="32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52"/>
              <p:cNvSpPr/>
              <p:nvPr/>
            </p:nvSpPr>
            <p:spPr>
              <a:xfrm>
                <a:off x="8028240" y="3437739"/>
                <a:ext cx="303279" cy="183204"/>
              </a:xfrm>
              <a:custGeom>
                <a:avLst/>
                <a:gdLst/>
                <a:ahLst/>
                <a:cxnLst/>
                <a:rect l="l" t="t" r="r" b="b"/>
                <a:pathLst>
                  <a:path w="6865" h="4147" extrusionOk="0">
                    <a:moveTo>
                      <a:pt x="1761" y="0"/>
                    </a:moveTo>
                    <a:cubicBezTo>
                      <a:pt x="1619" y="0"/>
                      <a:pt x="1492" y="28"/>
                      <a:pt x="1382" y="90"/>
                    </a:cubicBezTo>
                    <a:cubicBezTo>
                      <a:pt x="0" y="854"/>
                      <a:pt x="6864" y="4147"/>
                      <a:pt x="6864" y="4147"/>
                    </a:cubicBezTo>
                    <a:lnTo>
                      <a:pt x="6864" y="3762"/>
                    </a:lnTo>
                    <a:cubicBezTo>
                      <a:pt x="6864" y="3762"/>
                      <a:pt x="3391" y="0"/>
                      <a:pt x="17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52"/>
              <p:cNvSpPr/>
              <p:nvPr/>
            </p:nvSpPr>
            <p:spPr>
              <a:xfrm>
                <a:off x="7801383" y="4016214"/>
                <a:ext cx="480474" cy="238779"/>
              </a:xfrm>
              <a:custGeom>
                <a:avLst/>
                <a:gdLst/>
                <a:ahLst/>
                <a:cxnLst/>
                <a:rect l="l" t="t" r="r" b="b"/>
                <a:pathLst>
                  <a:path w="10876" h="5405" extrusionOk="0">
                    <a:moveTo>
                      <a:pt x="2790" y="0"/>
                    </a:moveTo>
                    <a:cubicBezTo>
                      <a:pt x="2338" y="0"/>
                      <a:pt x="1966" y="137"/>
                      <a:pt x="1716" y="458"/>
                    </a:cubicBezTo>
                    <a:cubicBezTo>
                      <a:pt x="1" y="2660"/>
                      <a:pt x="10792" y="5404"/>
                      <a:pt x="10792" y="5404"/>
                    </a:cubicBezTo>
                    <a:lnTo>
                      <a:pt x="10875" y="4708"/>
                    </a:lnTo>
                    <a:cubicBezTo>
                      <a:pt x="10875" y="4708"/>
                      <a:pt x="5443" y="0"/>
                      <a:pt x="279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52"/>
              <p:cNvSpPr/>
              <p:nvPr/>
            </p:nvSpPr>
            <p:spPr>
              <a:xfrm>
                <a:off x="8261327" y="4343843"/>
                <a:ext cx="413634" cy="37679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29" extrusionOk="0">
                    <a:moveTo>
                      <a:pt x="109" y="0"/>
                    </a:moveTo>
                    <a:lnTo>
                      <a:pt x="0" y="736"/>
                    </a:lnTo>
                    <a:cubicBezTo>
                      <a:pt x="0" y="736"/>
                      <a:pt x="3093" y="8529"/>
                      <a:pt x="5701" y="8529"/>
                    </a:cubicBezTo>
                    <a:cubicBezTo>
                      <a:pt x="6019" y="8529"/>
                      <a:pt x="6330" y="8412"/>
                      <a:pt x="6628" y="8152"/>
                    </a:cubicBezTo>
                    <a:cubicBezTo>
                      <a:pt x="9362" y="5755"/>
                      <a:pt x="109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52"/>
              <p:cNvSpPr/>
              <p:nvPr/>
            </p:nvSpPr>
            <p:spPr>
              <a:xfrm>
                <a:off x="8270295" y="4110889"/>
                <a:ext cx="370340" cy="206707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4679" extrusionOk="0">
                    <a:moveTo>
                      <a:pt x="5806" y="0"/>
                    </a:moveTo>
                    <a:cubicBezTo>
                      <a:pt x="3662" y="0"/>
                      <a:pt x="0" y="4080"/>
                      <a:pt x="0" y="4080"/>
                    </a:cubicBezTo>
                    <a:lnTo>
                      <a:pt x="0" y="4679"/>
                    </a:lnTo>
                    <a:cubicBezTo>
                      <a:pt x="0" y="4679"/>
                      <a:pt x="8383" y="1201"/>
                      <a:pt x="6429" y="147"/>
                    </a:cubicBezTo>
                    <a:cubicBezTo>
                      <a:pt x="6243" y="46"/>
                      <a:pt x="6033" y="0"/>
                      <a:pt x="58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52"/>
              <p:cNvSpPr/>
              <p:nvPr/>
            </p:nvSpPr>
            <p:spPr>
              <a:xfrm>
                <a:off x="8285183" y="3653287"/>
                <a:ext cx="561938" cy="425959"/>
              </a:xfrm>
              <a:custGeom>
                <a:avLst/>
                <a:gdLst/>
                <a:ahLst/>
                <a:cxnLst/>
                <a:rect l="l" t="t" r="r" b="b"/>
                <a:pathLst>
                  <a:path w="12720" h="9642" extrusionOk="0">
                    <a:moveTo>
                      <a:pt x="12720" y="0"/>
                    </a:moveTo>
                    <a:lnTo>
                      <a:pt x="12720" y="0"/>
                    </a:lnTo>
                    <a:cubicBezTo>
                      <a:pt x="11404" y="301"/>
                      <a:pt x="10208" y="976"/>
                      <a:pt x="9073" y="1689"/>
                    </a:cubicBezTo>
                    <a:cubicBezTo>
                      <a:pt x="7934" y="2412"/>
                      <a:pt x="6864" y="3231"/>
                      <a:pt x="5820" y="4076"/>
                    </a:cubicBezTo>
                    <a:cubicBezTo>
                      <a:pt x="4787" y="4939"/>
                      <a:pt x="3782" y="5827"/>
                      <a:pt x="2811" y="6755"/>
                    </a:cubicBezTo>
                    <a:cubicBezTo>
                      <a:pt x="1842" y="7687"/>
                      <a:pt x="896" y="8641"/>
                      <a:pt x="1" y="9641"/>
                    </a:cubicBezTo>
                    <a:cubicBezTo>
                      <a:pt x="490" y="9181"/>
                      <a:pt x="972" y="8716"/>
                      <a:pt x="1469" y="8267"/>
                    </a:cubicBezTo>
                    <a:cubicBezTo>
                      <a:pt x="1959" y="7811"/>
                      <a:pt x="2451" y="7357"/>
                      <a:pt x="2952" y="6911"/>
                    </a:cubicBezTo>
                    <a:cubicBezTo>
                      <a:pt x="3949" y="6015"/>
                      <a:pt x="4953" y="5127"/>
                      <a:pt x="5994" y="4286"/>
                    </a:cubicBezTo>
                    <a:cubicBezTo>
                      <a:pt x="7020" y="3430"/>
                      <a:pt x="8082" y="2618"/>
                      <a:pt x="9188" y="1863"/>
                    </a:cubicBezTo>
                    <a:cubicBezTo>
                      <a:pt x="9739" y="1487"/>
                      <a:pt x="10301" y="1128"/>
                      <a:pt x="10889" y="809"/>
                    </a:cubicBezTo>
                    <a:cubicBezTo>
                      <a:pt x="11473" y="482"/>
                      <a:pt x="12082" y="203"/>
                      <a:pt x="127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52"/>
              <p:cNvSpPr/>
              <p:nvPr/>
            </p:nvSpPr>
            <p:spPr>
              <a:xfrm>
                <a:off x="7967804" y="3652182"/>
                <a:ext cx="338709" cy="322761"/>
              </a:xfrm>
              <a:custGeom>
                <a:avLst/>
                <a:gdLst/>
                <a:ahLst/>
                <a:cxnLst/>
                <a:rect l="l" t="t" r="r" b="b"/>
                <a:pathLst>
                  <a:path w="7667" h="7306" extrusionOk="0">
                    <a:moveTo>
                      <a:pt x="1" y="0"/>
                    </a:moveTo>
                    <a:cubicBezTo>
                      <a:pt x="179" y="134"/>
                      <a:pt x="357" y="265"/>
                      <a:pt x="534" y="392"/>
                    </a:cubicBezTo>
                    <a:lnTo>
                      <a:pt x="1045" y="812"/>
                    </a:lnTo>
                    <a:cubicBezTo>
                      <a:pt x="1383" y="1098"/>
                      <a:pt x="1720" y="1381"/>
                      <a:pt x="2039" y="1686"/>
                    </a:cubicBezTo>
                    <a:cubicBezTo>
                      <a:pt x="2688" y="2284"/>
                      <a:pt x="3326" y="2894"/>
                      <a:pt x="3947" y="3520"/>
                    </a:cubicBezTo>
                    <a:cubicBezTo>
                      <a:pt x="4577" y="4141"/>
                      <a:pt x="5194" y="4771"/>
                      <a:pt x="5814" y="5402"/>
                    </a:cubicBezTo>
                    <a:lnTo>
                      <a:pt x="7667" y="7306"/>
                    </a:lnTo>
                    <a:cubicBezTo>
                      <a:pt x="7130" y="6599"/>
                      <a:pt x="6554" y="5925"/>
                      <a:pt x="5966" y="5261"/>
                    </a:cubicBezTo>
                    <a:cubicBezTo>
                      <a:pt x="5379" y="4594"/>
                      <a:pt x="4765" y="3955"/>
                      <a:pt x="4139" y="3324"/>
                    </a:cubicBezTo>
                    <a:cubicBezTo>
                      <a:pt x="3511" y="2701"/>
                      <a:pt x="2862" y="2092"/>
                      <a:pt x="2177" y="1526"/>
                    </a:cubicBezTo>
                    <a:cubicBezTo>
                      <a:pt x="1492" y="964"/>
                      <a:pt x="789" y="413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52"/>
              <p:cNvSpPr/>
              <p:nvPr/>
            </p:nvSpPr>
            <p:spPr>
              <a:xfrm>
                <a:off x="8264640" y="4353606"/>
                <a:ext cx="289495" cy="350372"/>
              </a:xfrm>
              <a:custGeom>
                <a:avLst/>
                <a:gdLst/>
                <a:ahLst/>
                <a:cxnLst/>
                <a:rect l="l" t="t" r="r" b="b"/>
                <a:pathLst>
                  <a:path w="6553" h="7931" extrusionOk="0">
                    <a:moveTo>
                      <a:pt x="1" y="0"/>
                    </a:moveTo>
                    <a:cubicBezTo>
                      <a:pt x="146" y="160"/>
                      <a:pt x="287" y="320"/>
                      <a:pt x="436" y="475"/>
                    </a:cubicBezTo>
                    <a:lnTo>
                      <a:pt x="857" y="962"/>
                    </a:lnTo>
                    <a:cubicBezTo>
                      <a:pt x="1136" y="1284"/>
                      <a:pt x="1419" y="1607"/>
                      <a:pt x="1687" y="1941"/>
                    </a:cubicBezTo>
                    <a:cubicBezTo>
                      <a:pt x="2231" y="2604"/>
                      <a:pt x="2775" y="3264"/>
                      <a:pt x="3308" y="3935"/>
                    </a:cubicBezTo>
                    <a:lnTo>
                      <a:pt x="4926" y="5936"/>
                    </a:lnTo>
                    <a:lnTo>
                      <a:pt x="5734" y="6937"/>
                    </a:lnTo>
                    <a:lnTo>
                      <a:pt x="6553" y="7931"/>
                    </a:lnTo>
                    <a:cubicBezTo>
                      <a:pt x="6093" y="7206"/>
                      <a:pt x="5596" y="6505"/>
                      <a:pt x="5088" y="5809"/>
                    </a:cubicBezTo>
                    <a:cubicBezTo>
                      <a:pt x="4588" y="5113"/>
                      <a:pt x="4059" y="4435"/>
                      <a:pt x="3522" y="3764"/>
                    </a:cubicBezTo>
                    <a:cubicBezTo>
                      <a:pt x="2981" y="3097"/>
                      <a:pt x="2431" y="2433"/>
                      <a:pt x="1847" y="1802"/>
                    </a:cubicBezTo>
                    <a:cubicBezTo>
                      <a:pt x="1263" y="1172"/>
                      <a:pt x="665" y="544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52"/>
              <p:cNvSpPr/>
              <p:nvPr/>
            </p:nvSpPr>
            <p:spPr>
              <a:xfrm>
                <a:off x="8281826" y="4117339"/>
                <a:ext cx="272531" cy="183646"/>
              </a:xfrm>
              <a:custGeom>
                <a:avLst/>
                <a:gdLst/>
                <a:ahLst/>
                <a:cxnLst/>
                <a:rect l="l" t="t" r="r" b="b"/>
                <a:pathLst>
                  <a:path w="6169" h="4157" extrusionOk="0">
                    <a:moveTo>
                      <a:pt x="6168" y="1"/>
                    </a:moveTo>
                    <a:lnTo>
                      <a:pt x="6168" y="1"/>
                    </a:lnTo>
                    <a:cubicBezTo>
                      <a:pt x="5559" y="149"/>
                      <a:pt x="4975" y="396"/>
                      <a:pt x="4413" y="675"/>
                    </a:cubicBezTo>
                    <a:cubicBezTo>
                      <a:pt x="3851" y="961"/>
                      <a:pt x="3322" y="1302"/>
                      <a:pt x="2803" y="1658"/>
                    </a:cubicBezTo>
                    <a:cubicBezTo>
                      <a:pt x="2291" y="2024"/>
                      <a:pt x="1799" y="2411"/>
                      <a:pt x="1331" y="2829"/>
                    </a:cubicBezTo>
                    <a:cubicBezTo>
                      <a:pt x="863" y="3246"/>
                      <a:pt x="410" y="3681"/>
                      <a:pt x="0" y="4156"/>
                    </a:cubicBezTo>
                    <a:cubicBezTo>
                      <a:pt x="246" y="3960"/>
                      <a:pt x="482" y="3757"/>
                      <a:pt x="733" y="3569"/>
                    </a:cubicBezTo>
                    <a:cubicBezTo>
                      <a:pt x="972" y="3373"/>
                      <a:pt x="1218" y="3177"/>
                      <a:pt x="1465" y="2992"/>
                    </a:cubicBezTo>
                    <a:cubicBezTo>
                      <a:pt x="1962" y="2615"/>
                      <a:pt x="2452" y="2237"/>
                      <a:pt x="2962" y="1882"/>
                    </a:cubicBezTo>
                    <a:cubicBezTo>
                      <a:pt x="3466" y="1524"/>
                      <a:pt x="3985" y="1182"/>
                      <a:pt x="4515" y="860"/>
                    </a:cubicBezTo>
                    <a:cubicBezTo>
                      <a:pt x="4783" y="707"/>
                      <a:pt x="5047" y="545"/>
                      <a:pt x="5327" y="410"/>
                    </a:cubicBezTo>
                    <a:cubicBezTo>
                      <a:pt x="5598" y="254"/>
                      <a:pt x="5885" y="142"/>
                      <a:pt x="61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52"/>
              <p:cNvSpPr/>
              <p:nvPr/>
            </p:nvSpPr>
            <p:spPr>
              <a:xfrm>
                <a:off x="7877150" y="4036404"/>
                <a:ext cx="387525" cy="203835"/>
              </a:xfrm>
              <a:custGeom>
                <a:avLst/>
                <a:gdLst/>
                <a:ahLst/>
                <a:cxnLst/>
                <a:rect l="l" t="t" r="r" b="b"/>
                <a:pathLst>
                  <a:path w="8772" h="461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14" y="99"/>
                      <a:pt x="828" y="150"/>
                      <a:pt x="1223" y="288"/>
                    </a:cubicBezTo>
                    <a:cubicBezTo>
                      <a:pt x="1629" y="386"/>
                      <a:pt x="2017" y="541"/>
                      <a:pt x="2409" y="680"/>
                    </a:cubicBezTo>
                    <a:cubicBezTo>
                      <a:pt x="3177" y="998"/>
                      <a:pt x="3928" y="1358"/>
                      <a:pt x="4653" y="1763"/>
                    </a:cubicBezTo>
                    <a:cubicBezTo>
                      <a:pt x="5378" y="2176"/>
                      <a:pt x="6078" y="2626"/>
                      <a:pt x="6767" y="3102"/>
                    </a:cubicBezTo>
                    <a:cubicBezTo>
                      <a:pt x="7112" y="3337"/>
                      <a:pt x="7448" y="3584"/>
                      <a:pt x="7783" y="3838"/>
                    </a:cubicBezTo>
                    <a:cubicBezTo>
                      <a:pt x="8119" y="4084"/>
                      <a:pt x="8446" y="4349"/>
                      <a:pt x="8772" y="4613"/>
                    </a:cubicBezTo>
                    <a:cubicBezTo>
                      <a:pt x="8196" y="3997"/>
                      <a:pt x="7554" y="3450"/>
                      <a:pt x="6891" y="2931"/>
                    </a:cubicBezTo>
                    <a:cubicBezTo>
                      <a:pt x="6227" y="2416"/>
                      <a:pt x="5520" y="1948"/>
                      <a:pt x="4787" y="1528"/>
                    </a:cubicBezTo>
                    <a:cubicBezTo>
                      <a:pt x="4048" y="1118"/>
                      <a:pt x="3279" y="759"/>
                      <a:pt x="2481" y="484"/>
                    </a:cubicBezTo>
                    <a:cubicBezTo>
                      <a:pt x="1676" y="218"/>
                      <a:pt x="843" y="41"/>
                      <a:pt x="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52"/>
              <p:cNvSpPr/>
              <p:nvPr/>
            </p:nvSpPr>
            <p:spPr>
              <a:xfrm>
                <a:off x="8331483" y="3301006"/>
                <a:ext cx="331950" cy="252828"/>
              </a:xfrm>
              <a:custGeom>
                <a:avLst/>
                <a:gdLst/>
                <a:ahLst/>
                <a:cxnLst/>
                <a:rect l="l" t="t" r="r" b="b"/>
                <a:pathLst>
                  <a:path w="7514" h="5723" extrusionOk="0">
                    <a:moveTo>
                      <a:pt x="7513" y="0"/>
                    </a:moveTo>
                    <a:lnTo>
                      <a:pt x="7513" y="0"/>
                    </a:lnTo>
                    <a:cubicBezTo>
                      <a:pt x="6733" y="182"/>
                      <a:pt x="5990" y="512"/>
                      <a:pt x="5287" y="896"/>
                    </a:cubicBezTo>
                    <a:cubicBezTo>
                      <a:pt x="4587" y="1287"/>
                      <a:pt x="3935" y="1763"/>
                      <a:pt x="3307" y="2259"/>
                    </a:cubicBezTo>
                    <a:cubicBezTo>
                      <a:pt x="2687" y="2767"/>
                      <a:pt x="2096" y="3315"/>
                      <a:pt x="1545" y="3895"/>
                    </a:cubicBezTo>
                    <a:cubicBezTo>
                      <a:pt x="993" y="4472"/>
                      <a:pt x="464" y="5073"/>
                      <a:pt x="0" y="5722"/>
                    </a:cubicBezTo>
                    <a:cubicBezTo>
                      <a:pt x="275" y="5436"/>
                      <a:pt x="551" y="5150"/>
                      <a:pt x="838" y="4870"/>
                    </a:cubicBezTo>
                    <a:cubicBezTo>
                      <a:pt x="1117" y="4587"/>
                      <a:pt x="1400" y="4311"/>
                      <a:pt x="1694" y="4043"/>
                    </a:cubicBezTo>
                    <a:cubicBezTo>
                      <a:pt x="2273" y="3503"/>
                      <a:pt x="2861" y="2970"/>
                      <a:pt x="3478" y="2474"/>
                    </a:cubicBezTo>
                    <a:cubicBezTo>
                      <a:pt x="4094" y="1977"/>
                      <a:pt x="4728" y="1505"/>
                      <a:pt x="5396" y="1078"/>
                    </a:cubicBezTo>
                    <a:cubicBezTo>
                      <a:pt x="5559" y="969"/>
                      <a:pt x="5733" y="874"/>
                      <a:pt x="5903" y="773"/>
                    </a:cubicBezTo>
                    <a:cubicBezTo>
                      <a:pt x="5990" y="722"/>
                      <a:pt x="6074" y="671"/>
                      <a:pt x="6161" y="624"/>
                    </a:cubicBezTo>
                    <a:lnTo>
                      <a:pt x="6425" y="494"/>
                    </a:lnTo>
                    <a:cubicBezTo>
                      <a:pt x="6603" y="407"/>
                      <a:pt x="6773" y="298"/>
                      <a:pt x="6962" y="233"/>
                    </a:cubicBezTo>
                    <a:cubicBezTo>
                      <a:pt x="7143" y="156"/>
                      <a:pt x="7329" y="80"/>
                      <a:pt x="751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52"/>
              <p:cNvSpPr/>
              <p:nvPr/>
            </p:nvSpPr>
            <p:spPr>
              <a:xfrm>
                <a:off x="8058680" y="2969578"/>
                <a:ext cx="258438" cy="449506"/>
              </a:xfrm>
              <a:custGeom>
                <a:avLst/>
                <a:gdLst/>
                <a:ahLst/>
                <a:cxnLst/>
                <a:rect l="l" t="t" r="r" b="b"/>
                <a:pathLst>
                  <a:path w="5850" h="1017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85" y="167"/>
                      <a:pt x="370" y="331"/>
                      <a:pt x="555" y="490"/>
                    </a:cubicBezTo>
                    <a:lnTo>
                      <a:pt x="1052" y="1037"/>
                    </a:lnTo>
                    <a:cubicBezTo>
                      <a:pt x="1364" y="1419"/>
                      <a:pt x="1669" y="1802"/>
                      <a:pt x="1930" y="2219"/>
                    </a:cubicBezTo>
                    <a:cubicBezTo>
                      <a:pt x="2473" y="3039"/>
                      <a:pt x="2966" y="3894"/>
                      <a:pt x="3409" y="4776"/>
                    </a:cubicBezTo>
                    <a:cubicBezTo>
                      <a:pt x="3861" y="5650"/>
                      <a:pt x="4286" y="6542"/>
                      <a:pt x="4688" y="7445"/>
                    </a:cubicBezTo>
                    <a:cubicBezTo>
                      <a:pt x="4892" y="7894"/>
                      <a:pt x="5088" y="8347"/>
                      <a:pt x="5280" y="8804"/>
                    </a:cubicBezTo>
                    <a:cubicBezTo>
                      <a:pt x="5476" y="9258"/>
                      <a:pt x="5664" y="9718"/>
                      <a:pt x="5849" y="10175"/>
                    </a:cubicBezTo>
                    <a:cubicBezTo>
                      <a:pt x="5585" y="9221"/>
                      <a:pt x="5247" y="8286"/>
                      <a:pt x="4881" y="7365"/>
                    </a:cubicBezTo>
                    <a:cubicBezTo>
                      <a:pt x="4522" y="6436"/>
                      <a:pt x="4105" y="5534"/>
                      <a:pt x="3652" y="4649"/>
                    </a:cubicBezTo>
                    <a:cubicBezTo>
                      <a:pt x="3198" y="3764"/>
                      <a:pt x="2695" y="2902"/>
                      <a:pt x="2104" y="2100"/>
                    </a:cubicBezTo>
                    <a:cubicBezTo>
                      <a:pt x="1512" y="1306"/>
                      <a:pt x="856" y="519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52"/>
              <p:cNvSpPr/>
              <p:nvPr/>
            </p:nvSpPr>
            <p:spPr>
              <a:xfrm>
                <a:off x="8089295" y="3441671"/>
                <a:ext cx="242225" cy="170481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385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11" y="240"/>
                      <a:pt x="971" y="555"/>
                      <a:pt x="1436" y="863"/>
                    </a:cubicBezTo>
                    <a:cubicBezTo>
                      <a:pt x="1893" y="1182"/>
                      <a:pt x="2346" y="1505"/>
                      <a:pt x="2792" y="1842"/>
                    </a:cubicBezTo>
                    <a:cubicBezTo>
                      <a:pt x="3691" y="2506"/>
                      <a:pt x="4569" y="3199"/>
                      <a:pt x="5482" y="3858"/>
                    </a:cubicBezTo>
                    <a:cubicBezTo>
                      <a:pt x="4710" y="3035"/>
                      <a:pt x="3854" y="2299"/>
                      <a:pt x="2955" y="1624"/>
                    </a:cubicBezTo>
                    <a:cubicBezTo>
                      <a:pt x="2502" y="1288"/>
                      <a:pt x="2037" y="968"/>
                      <a:pt x="1548" y="685"/>
                    </a:cubicBezTo>
                    <a:cubicBezTo>
                      <a:pt x="1063" y="399"/>
                      <a:pt x="547" y="142"/>
                      <a:pt x="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1" name="Google Shape;4101;p52"/>
          <p:cNvSpPr/>
          <p:nvPr/>
        </p:nvSpPr>
        <p:spPr>
          <a:xfrm>
            <a:off x="1231950" y="1265275"/>
            <a:ext cx="6560400" cy="32790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2" name="Google Shape;4102;p52"/>
          <p:cNvSpPr/>
          <p:nvPr/>
        </p:nvSpPr>
        <p:spPr>
          <a:xfrm>
            <a:off x="1438200" y="1449775"/>
            <a:ext cx="6147900" cy="2910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3" name="Google Shape;4103;p52"/>
          <p:cNvSpPr txBox="1">
            <a:spLocks noGrp="1"/>
          </p:cNvSpPr>
          <p:nvPr>
            <p:ph type="ctrTitle"/>
          </p:nvPr>
        </p:nvSpPr>
        <p:spPr>
          <a:xfrm>
            <a:off x="1524001" y="441450"/>
            <a:ext cx="5486399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Decision Tree Overview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4104" name="Google Shape;4104;p52"/>
          <p:cNvSpPr txBox="1"/>
          <p:nvPr/>
        </p:nvSpPr>
        <p:spPr>
          <a:xfrm>
            <a:off x="1447800" y="1530750"/>
            <a:ext cx="5930732" cy="25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457200" indent="-317500" algn="just">
              <a:lnSpc>
                <a:spcPct val="115000"/>
              </a:lnSpc>
              <a:buClr>
                <a:schemeClr val="accent6"/>
              </a:buClr>
              <a:buSzPts val="1400"/>
              <a:buFont typeface="Barlow"/>
              <a:buChar char="●"/>
            </a:pPr>
            <a:r>
              <a:rPr lang="en-US" dirty="0"/>
              <a:t>Decision Tree is a </a:t>
            </a:r>
            <a:r>
              <a:rPr lang="en-US" dirty="0" smtClean="0"/>
              <a:t>supervised </a:t>
            </a:r>
            <a:r>
              <a:rPr lang="en-US" dirty="0"/>
              <a:t>learning technique that can be used for both classification and </a:t>
            </a:r>
            <a:r>
              <a:rPr lang="en-US" dirty="0" smtClean="0"/>
              <a:t>regression problems.</a:t>
            </a:r>
          </a:p>
          <a:p>
            <a:pPr marL="457200" indent="-317500" algn="just">
              <a:lnSpc>
                <a:spcPct val="115000"/>
              </a:lnSpc>
              <a:buClr>
                <a:schemeClr val="accent6"/>
              </a:buClr>
              <a:buSzPts val="1400"/>
              <a:buFont typeface="Barlow"/>
              <a:buChar char="●"/>
            </a:pPr>
            <a:r>
              <a:rPr lang="en-US" dirty="0" smtClean="0">
                <a:latin typeface="Barlow"/>
              </a:rPr>
              <a:t>That </a:t>
            </a:r>
            <a:r>
              <a:rPr lang="en-US" dirty="0">
                <a:latin typeface="Barlow"/>
              </a:rPr>
              <a:t>uses a tree-like structure to classify data into different classes</a:t>
            </a:r>
            <a:r>
              <a:rPr lang="en-US" dirty="0" smtClean="0">
                <a:latin typeface="Barlow"/>
              </a:rPr>
              <a:t>.</a:t>
            </a:r>
          </a:p>
          <a:p>
            <a:pPr marL="457200" indent="-317500" algn="just">
              <a:lnSpc>
                <a:spcPct val="115000"/>
              </a:lnSpc>
              <a:buClr>
                <a:schemeClr val="accent6"/>
              </a:buClr>
              <a:buSzPts val="1400"/>
              <a:buFont typeface="Barlow"/>
              <a:buChar char="●"/>
            </a:pPr>
            <a:r>
              <a:rPr lang="en-US" dirty="0">
                <a:latin typeface="Barlow"/>
              </a:rPr>
              <a:t>The </a:t>
            </a:r>
            <a:r>
              <a:rPr lang="en-US" dirty="0" smtClean="0">
                <a:latin typeface="Barlow"/>
              </a:rPr>
              <a:t>Decision Tree </a:t>
            </a:r>
            <a:r>
              <a:rPr lang="en-US" dirty="0">
                <a:latin typeface="Barlow"/>
              </a:rPr>
              <a:t>is easy to understand and </a:t>
            </a:r>
            <a:r>
              <a:rPr lang="en-US" dirty="0" err="1">
                <a:latin typeface="Barlow"/>
              </a:rPr>
              <a:t>visualise</a:t>
            </a:r>
            <a:r>
              <a:rPr lang="en-US" dirty="0">
                <a:latin typeface="Barlow"/>
              </a:rPr>
              <a:t>. This makes it useful for decision making</a:t>
            </a:r>
            <a:r>
              <a:rPr lang="en-US" dirty="0" smtClean="0">
                <a:latin typeface="Barlow"/>
              </a:rPr>
              <a:t>.</a:t>
            </a:r>
          </a:p>
          <a:p>
            <a:pPr marL="457200" indent="-317500" algn="just">
              <a:lnSpc>
                <a:spcPct val="115000"/>
              </a:lnSpc>
              <a:buClr>
                <a:schemeClr val="accent6"/>
              </a:buClr>
              <a:buSzPts val="1400"/>
              <a:buFont typeface="Barlow"/>
              <a:buChar char="●"/>
            </a:pPr>
            <a:r>
              <a:rPr lang="en-US" dirty="0" smtClean="0">
                <a:latin typeface="Barlow"/>
              </a:rPr>
              <a:t>Features </a:t>
            </a:r>
            <a:r>
              <a:rPr lang="en-US" dirty="0">
                <a:latin typeface="Barlow"/>
              </a:rPr>
              <a:t>of </a:t>
            </a:r>
            <a:r>
              <a:rPr lang="en-US" dirty="0" smtClean="0">
                <a:latin typeface="Barlow"/>
              </a:rPr>
              <a:t>Decision Tree: </a:t>
            </a:r>
            <a:r>
              <a:rPr lang="en-US" dirty="0">
                <a:latin typeface="Barlow"/>
              </a:rPr>
              <a:t>tree-like </a:t>
            </a:r>
            <a:r>
              <a:rPr lang="en-US" dirty="0" smtClean="0">
                <a:latin typeface="Barlow"/>
              </a:rPr>
              <a:t>structure, simple to understand and interpret, versatility, feature importance.</a:t>
            </a:r>
            <a:endParaRPr lang="en-US" dirty="0">
              <a:latin typeface="Barlow"/>
            </a:endParaRPr>
          </a:p>
        </p:txBody>
      </p:sp>
      <p:grpSp>
        <p:nvGrpSpPr>
          <p:cNvPr id="4105" name="Google Shape;4105;p52"/>
          <p:cNvGrpSpPr/>
          <p:nvPr/>
        </p:nvGrpSpPr>
        <p:grpSpPr>
          <a:xfrm>
            <a:off x="7087758" y="-7611"/>
            <a:ext cx="1816792" cy="1875024"/>
            <a:chOff x="7087758" y="-7611"/>
            <a:chExt cx="1816792" cy="1875024"/>
          </a:xfrm>
        </p:grpSpPr>
        <p:sp>
          <p:nvSpPr>
            <p:cNvPr id="4106" name="Google Shape;4106;p52"/>
            <p:cNvSpPr/>
            <p:nvPr/>
          </p:nvSpPr>
          <p:spPr>
            <a:xfrm rot="10800000">
              <a:off x="7543157" y="-3267"/>
              <a:ext cx="75612" cy="1520035"/>
            </a:xfrm>
            <a:custGeom>
              <a:avLst/>
              <a:gdLst/>
              <a:ahLst/>
              <a:cxnLst/>
              <a:rect l="l" t="t" r="r" b="b"/>
              <a:pathLst>
                <a:path w="3275" h="65838" extrusionOk="0">
                  <a:moveTo>
                    <a:pt x="1468" y="1"/>
                  </a:moveTo>
                  <a:cubicBezTo>
                    <a:pt x="1468" y="16"/>
                    <a:pt x="1462" y="63"/>
                    <a:pt x="1454" y="153"/>
                  </a:cubicBezTo>
                  <a:cubicBezTo>
                    <a:pt x="1425" y="404"/>
                    <a:pt x="1374" y="948"/>
                    <a:pt x="1301" y="1753"/>
                  </a:cubicBezTo>
                  <a:cubicBezTo>
                    <a:pt x="972" y="5520"/>
                    <a:pt x="240" y="14977"/>
                    <a:pt x="91" y="26511"/>
                  </a:cubicBezTo>
                  <a:cubicBezTo>
                    <a:pt x="83" y="26931"/>
                    <a:pt x="76" y="27352"/>
                    <a:pt x="76" y="27783"/>
                  </a:cubicBezTo>
                  <a:cubicBezTo>
                    <a:pt x="0" y="35633"/>
                    <a:pt x="207" y="44365"/>
                    <a:pt x="990" y="52878"/>
                  </a:cubicBezTo>
                  <a:cubicBezTo>
                    <a:pt x="1026" y="53267"/>
                    <a:pt x="1059" y="53650"/>
                    <a:pt x="1099" y="54035"/>
                  </a:cubicBezTo>
                  <a:cubicBezTo>
                    <a:pt x="1494" y="58071"/>
                    <a:pt x="2024" y="62041"/>
                    <a:pt x="2720" y="65838"/>
                  </a:cubicBezTo>
                  <a:lnTo>
                    <a:pt x="3274" y="65838"/>
                  </a:lnTo>
                  <a:cubicBezTo>
                    <a:pt x="3231" y="65602"/>
                    <a:pt x="3184" y="65359"/>
                    <a:pt x="3144" y="65120"/>
                  </a:cubicBezTo>
                  <a:cubicBezTo>
                    <a:pt x="3071" y="64713"/>
                    <a:pt x="2998" y="64304"/>
                    <a:pt x="2930" y="63890"/>
                  </a:cubicBezTo>
                  <a:cubicBezTo>
                    <a:pt x="1777" y="56954"/>
                    <a:pt x="1139" y="49499"/>
                    <a:pt x="838" y="42215"/>
                  </a:cubicBezTo>
                  <a:cubicBezTo>
                    <a:pt x="819" y="41863"/>
                    <a:pt x="805" y="41507"/>
                    <a:pt x="794" y="41152"/>
                  </a:cubicBezTo>
                  <a:cubicBezTo>
                    <a:pt x="471" y="32566"/>
                    <a:pt x="605" y="24263"/>
                    <a:pt x="878" y="17399"/>
                  </a:cubicBezTo>
                  <a:cubicBezTo>
                    <a:pt x="903" y="16749"/>
                    <a:pt x="928" y="16111"/>
                    <a:pt x="958" y="15488"/>
                  </a:cubicBezTo>
                  <a:cubicBezTo>
                    <a:pt x="1236" y="9255"/>
                    <a:pt x="1621" y="4407"/>
                    <a:pt x="1838" y="1909"/>
                  </a:cubicBezTo>
                  <a:cubicBezTo>
                    <a:pt x="1911" y="1093"/>
                    <a:pt x="1965" y="527"/>
                    <a:pt x="1991" y="252"/>
                  </a:cubicBezTo>
                  <a:cubicBezTo>
                    <a:pt x="2002" y="139"/>
                    <a:pt x="2009" y="71"/>
                    <a:pt x="2012" y="56"/>
                  </a:cubicBezTo>
                  <a:lnTo>
                    <a:pt x="14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2"/>
            <p:cNvSpPr/>
            <p:nvPr/>
          </p:nvSpPr>
          <p:spPr>
            <a:xfrm rot="10800000">
              <a:off x="7267747" y="538313"/>
              <a:ext cx="338878" cy="276958"/>
            </a:xfrm>
            <a:custGeom>
              <a:avLst/>
              <a:gdLst/>
              <a:ahLst/>
              <a:cxnLst/>
              <a:rect l="l" t="t" r="r" b="b"/>
              <a:pathLst>
                <a:path w="14678" h="11996" extrusionOk="0">
                  <a:moveTo>
                    <a:pt x="11477" y="1"/>
                  </a:moveTo>
                  <a:cubicBezTo>
                    <a:pt x="10374" y="1"/>
                    <a:pt x="9258" y="437"/>
                    <a:pt x="8180" y="1140"/>
                  </a:cubicBezTo>
                  <a:cubicBezTo>
                    <a:pt x="8137" y="1169"/>
                    <a:pt x="8090" y="1198"/>
                    <a:pt x="8046" y="1227"/>
                  </a:cubicBezTo>
                  <a:cubicBezTo>
                    <a:pt x="7770" y="1412"/>
                    <a:pt x="7502" y="1615"/>
                    <a:pt x="7233" y="1829"/>
                  </a:cubicBezTo>
                  <a:cubicBezTo>
                    <a:pt x="7190" y="1862"/>
                    <a:pt x="7146" y="1898"/>
                    <a:pt x="7103" y="1934"/>
                  </a:cubicBezTo>
                  <a:cubicBezTo>
                    <a:pt x="3858" y="4603"/>
                    <a:pt x="1110" y="9255"/>
                    <a:pt x="268" y="10767"/>
                  </a:cubicBezTo>
                  <a:lnTo>
                    <a:pt x="268" y="10771"/>
                  </a:lnTo>
                  <a:cubicBezTo>
                    <a:pt x="91" y="11082"/>
                    <a:pt x="0" y="11261"/>
                    <a:pt x="0" y="11261"/>
                  </a:cubicBezTo>
                  <a:lnTo>
                    <a:pt x="3" y="11416"/>
                  </a:lnTo>
                  <a:lnTo>
                    <a:pt x="29" y="11996"/>
                  </a:lnTo>
                  <a:cubicBezTo>
                    <a:pt x="29" y="11996"/>
                    <a:pt x="127" y="11938"/>
                    <a:pt x="312" y="11830"/>
                  </a:cubicBezTo>
                  <a:cubicBezTo>
                    <a:pt x="1341" y="11231"/>
                    <a:pt x="5018" y="9045"/>
                    <a:pt x="8242" y="6714"/>
                  </a:cubicBezTo>
                  <a:cubicBezTo>
                    <a:pt x="8285" y="6681"/>
                    <a:pt x="8329" y="6648"/>
                    <a:pt x="8376" y="6619"/>
                  </a:cubicBezTo>
                  <a:cubicBezTo>
                    <a:pt x="11813" y="4113"/>
                    <a:pt x="14677" y="1456"/>
                    <a:pt x="13154" y="411"/>
                  </a:cubicBezTo>
                  <a:lnTo>
                    <a:pt x="13151" y="411"/>
                  </a:lnTo>
                  <a:cubicBezTo>
                    <a:pt x="12973" y="288"/>
                    <a:pt x="12727" y="187"/>
                    <a:pt x="12415" y="110"/>
                  </a:cubicBezTo>
                  <a:cubicBezTo>
                    <a:pt x="12104" y="36"/>
                    <a:pt x="11791" y="1"/>
                    <a:pt x="114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2"/>
            <p:cNvSpPr/>
            <p:nvPr/>
          </p:nvSpPr>
          <p:spPr>
            <a:xfrm rot="10800000">
              <a:off x="7610958" y="870694"/>
              <a:ext cx="296120" cy="345620"/>
            </a:xfrm>
            <a:custGeom>
              <a:avLst/>
              <a:gdLst/>
              <a:ahLst/>
              <a:cxnLst/>
              <a:rect l="l" t="t" r="r" b="b"/>
              <a:pathLst>
                <a:path w="12826" h="14970" extrusionOk="0">
                  <a:moveTo>
                    <a:pt x="2566" y="1"/>
                  </a:moveTo>
                  <a:cubicBezTo>
                    <a:pt x="2224" y="1"/>
                    <a:pt x="1883" y="67"/>
                    <a:pt x="1545" y="207"/>
                  </a:cubicBezTo>
                  <a:cubicBezTo>
                    <a:pt x="1280" y="316"/>
                    <a:pt x="1067" y="454"/>
                    <a:pt x="910" y="614"/>
                  </a:cubicBezTo>
                  <a:cubicBezTo>
                    <a:pt x="1" y="1520"/>
                    <a:pt x="707" y="3173"/>
                    <a:pt x="2143" y="5041"/>
                  </a:cubicBezTo>
                  <a:cubicBezTo>
                    <a:pt x="2172" y="5077"/>
                    <a:pt x="2198" y="5117"/>
                    <a:pt x="2227" y="5153"/>
                  </a:cubicBezTo>
                  <a:cubicBezTo>
                    <a:pt x="2470" y="5462"/>
                    <a:pt x="2731" y="5780"/>
                    <a:pt x="3006" y="6100"/>
                  </a:cubicBezTo>
                  <a:cubicBezTo>
                    <a:pt x="3035" y="6136"/>
                    <a:pt x="3068" y="6172"/>
                    <a:pt x="3100" y="6205"/>
                  </a:cubicBezTo>
                  <a:cubicBezTo>
                    <a:pt x="6266" y="9827"/>
                    <a:pt x="11357" y="13838"/>
                    <a:pt x="12564" y="14769"/>
                  </a:cubicBezTo>
                  <a:cubicBezTo>
                    <a:pt x="12731" y="14899"/>
                    <a:pt x="12825" y="14969"/>
                    <a:pt x="12825" y="14969"/>
                  </a:cubicBezTo>
                  <a:lnTo>
                    <a:pt x="12825" y="14131"/>
                  </a:lnTo>
                  <a:cubicBezTo>
                    <a:pt x="12825" y="14131"/>
                    <a:pt x="12742" y="13903"/>
                    <a:pt x="12579" y="13497"/>
                  </a:cubicBezTo>
                  <a:cubicBezTo>
                    <a:pt x="12017" y="12083"/>
                    <a:pt x="10537" y="8555"/>
                    <a:pt x="8645" y="5462"/>
                  </a:cubicBezTo>
                  <a:cubicBezTo>
                    <a:pt x="8616" y="5414"/>
                    <a:pt x="8586" y="5367"/>
                    <a:pt x="8558" y="5320"/>
                  </a:cubicBezTo>
                  <a:cubicBezTo>
                    <a:pt x="6782" y="2457"/>
                    <a:pt x="4653" y="1"/>
                    <a:pt x="25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2"/>
            <p:cNvSpPr/>
            <p:nvPr/>
          </p:nvSpPr>
          <p:spPr>
            <a:xfrm rot="10800000">
              <a:off x="7223373" y="1111284"/>
              <a:ext cx="383252" cy="335900"/>
            </a:xfrm>
            <a:custGeom>
              <a:avLst/>
              <a:gdLst/>
              <a:ahLst/>
              <a:cxnLst/>
              <a:rect l="l" t="t" r="r" b="b"/>
              <a:pathLst>
                <a:path w="16600" h="14549" extrusionOk="0">
                  <a:moveTo>
                    <a:pt x="12692" y="0"/>
                  </a:moveTo>
                  <a:cubicBezTo>
                    <a:pt x="10965" y="0"/>
                    <a:pt x="8910" y="1584"/>
                    <a:pt x="6965" y="3656"/>
                  </a:cubicBezTo>
                  <a:cubicBezTo>
                    <a:pt x="6925" y="3696"/>
                    <a:pt x="6889" y="3731"/>
                    <a:pt x="6853" y="3775"/>
                  </a:cubicBezTo>
                  <a:cubicBezTo>
                    <a:pt x="6541" y="4109"/>
                    <a:pt x="6233" y="4454"/>
                    <a:pt x="5928" y="4809"/>
                  </a:cubicBezTo>
                  <a:cubicBezTo>
                    <a:pt x="5892" y="4849"/>
                    <a:pt x="5856" y="4892"/>
                    <a:pt x="5823" y="4936"/>
                  </a:cubicBezTo>
                  <a:cubicBezTo>
                    <a:pt x="3404" y="7774"/>
                    <a:pt x="1305" y="11059"/>
                    <a:pt x="432" y="12474"/>
                  </a:cubicBezTo>
                  <a:cubicBezTo>
                    <a:pt x="152" y="12927"/>
                    <a:pt x="0" y="13191"/>
                    <a:pt x="0" y="13191"/>
                  </a:cubicBezTo>
                  <a:lnTo>
                    <a:pt x="10" y="13460"/>
                  </a:lnTo>
                  <a:lnTo>
                    <a:pt x="57" y="14548"/>
                  </a:lnTo>
                  <a:cubicBezTo>
                    <a:pt x="57" y="14548"/>
                    <a:pt x="159" y="14490"/>
                    <a:pt x="352" y="14385"/>
                  </a:cubicBezTo>
                  <a:lnTo>
                    <a:pt x="352" y="14381"/>
                  </a:lnTo>
                  <a:cubicBezTo>
                    <a:pt x="1316" y="13841"/>
                    <a:pt x="4489" y="12013"/>
                    <a:pt x="7636" y="9809"/>
                  </a:cubicBezTo>
                  <a:cubicBezTo>
                    <a:pt x="7680" y="9776"/>
                    <a:pt x="7727" y="9744"/>
                    <a:pt x="7770" y="9714"/>
                  </a:cubicBezTo>
                  <a:cubicBezTo>
                    <a:pt x="12245" y="6567"/>
                    <a:pt x="16600" y="2683"/>
                    <a:pt x="14409" y="668"/>
                  </a:cubicBezTo>
                  <a:cubicBezTo>
                    <a:pt x="14406" y="664"/>
                    <a:pt x="14402" y="660"/>
                    <a:pt x="14399" y="657"/>
                  </a:cubicBezTo>
                  <a:cubicBezTo>
                    <a:pt x="14347" y="610"/>
                    <a:pt x="14293" y="566"/>
                    <a:pt x="14235" y="523"/>
                  </a:cubicBezTo>
                  <a:cubicBezTo>
                    <a:pt x="13764" y="162"/>
                    <a:pt x="13245" y="0"/>
                    <a:pt x="126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2"/>
            <p:cNvSpPr/>
            <p:nvPr/>
          </p:nvSpPr>
          <p:spPr>
            <a:xfrm rot="10800000">
              <a:off x="7586947" y="266234"/>
              <a:ext cx="328166" cy="234338"/>
            </a:xfrm>
            <a:custGeom>
              <a:avLst/>
              <a:gdLst/>
              <a:ahLst/>
              <a:cxnLst/>
              <a:rect l="l" t="t" r="r" b="b"/>
              <a:pathLst>
                <a:path w="14214" h="10150" extrusionOk="0">
                  <a:moveTo>
                    <a:pt x="1936" y="0"/>
                  </a:moveTo>
                  <a:cubicBezTo>
                    <a:pt x="1528" y="0"/>
                    <a:pt x="1161" y="94"/>
                    <a:pt x="849" y="301"/>
                  </a:cubicBezTo>
                  <a:cubicBezTo>
                    <a:pt x="736" y="378"/>
                    <a:pt x="645" y="461"/>
                    <a:pt x="577" y="548"/>
                  </a:cubicBezTo>
                  <a:cubicBezTo>
                    <a:pt x="1" y="1273"/>
                    <a:pt x="885" y="2372"/>
                    <a:pt x="2441" y="3576"/>
                  </a:cubicBezTo>
                  <a:cubicBezTo>
                    <a:pt x="2484" y="3612"/>
                    <a:pt x="2524" y="3645"/>
                    <a:pt x="2568" y="3678"/>
                  </a:cubicBezTo>
                  <a:cubicBezTo>
                    <a:pt x="2905" y="3931"/>
                    <a:pt x="3271" y="4188"/>
                    <a:pt x="3656" y="4450"/>
                  </a:cubicBezTo>
                  <a:cubicBezTo>
                    <a:pt x="3703" y="4483"/>
                    <a:pt x="3746" y="4511"/>
                    <a:pt x="3793" y="4544"/>
                  </a:cubicBezTo>
                  <a:cubicBezTo>
                    <a:pt x="7376" y="6937"/>
                    <a:pt x="12669" y="9435"/>
                    <a:pt x="13935" y="10019"/>
                  </a:cubicBezTo>
                  <a:cubicBezTo>
                    <a:pt x="14116" y="10106"/>
                    <a:pt x="14214" y="10149"/>
                    <a:pt x="14214" y="10149"/>
                  </a:cubicBezTo>
                  <a:lnTo>
                    <a:pt x="14152" y="9526"/>
                  </a:lnTo>
                  <a:lnTo>
                    <a:pt x="14152" y="9519"/>
                  </a:lnTo>
                  <a:lnTo>
                    <a:pt x="14116" y="9189"/>
                  </a:lnTo>
                  <a:cubicBezTo>
                    <a:pt x="14116" y="9189"/>
                    <a:pt x="14015" y="9069"/>
                    <a:pt x="13826" y="8862"/>
                  </a:cubicBezTo>
                  <a:cubicBezTo>
                    <a:pt x="13054" y="8021"/>
                    <a:pt x="10860" y="5683"/>
                    <a:pt x="8427" y="3616"/>
                  </a:cubicBezTo>
                  <a:cubicBezTo>
                    <a:pt x="8380" y="3579"/>
                    <a:pt x="8333" y="3536"/>
                    <a:pt x="8285" y="3499"/>
                  </a:cubicBezTo>
                  <a:cubicBezTo>
                    <a:pt x="6051" y="1618"/>
                    <a:pt x="3632" y="0"/>
                    <a:pt x="19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2"/>
            <p:cNvSpPr/>
            <p:nvPr/>
          </p:nvSpPr>
          <p:spPr>
            <a:xfrm rot="10800000">
              <a:off x="7087758" y="10244"/>
              <a:ext cx="468653" cy="324264"/>
            </a:xfrm>
            <a:custGeom>
              <a:avLst/>
              <a:gdLst/>
              <a:ahLst/>
              <a:cxnLst/>
              <a:rect l="l" t="t" r="r" b="b"/>
              <a:pathLst>
                <a:path w="20299" h="14045" extrusionOk="0">
                  <a:moveTo>
                    <a:pt x="16273" y="1"/>
                  </a:moveTo>
                  <a:cubicBezTo>
                    <a:pt x="14430" y="1"/>
                    <a:pt x="12197" y="1204"/>
                    <a:pt x="9986" y="2881"/>
                  </a:cubicBezTo>
                  <a:cubicBezTo>
                    <a:pt x="9943" y="2909"/>
                    <a:pt x="9899" y="2946"/>
                    <a:pt x="9856" y="2978"/>
                  </a:cubicBezTo>
                  <a:cubicBezTo>
                    <a:pt x="9449" y="3286"/>
                    <a:pt x="9047" y="3613"/>
                    <a:pt x="8644" y="3950"/>
                  </a:cubicBezTo>
                  <a:cubicBezTo>
                    <a:pt x="8604" y="3986"/>
                    <a:pt x="8561" y="4023"/>
                    <a:pt x="8517" y="4056"/>
                  </a:cubicBezTo>
                  <a:cubicBezTo>
                    <a:pt x="4660" y="7322"/>
                    <a:pt x="1146" y="11557"/>
                    <a:pt x="229" y="12681"/>
                  </a:cubicBezTo>
                  <a:cubicBezTo>
                    <a:pt x="80" y="12867"/>
                    <a:pt x="1" y="12968"/>
                    <a:pt x="1" y="12968"/>
                  </a:cubicBezTo>
                  <a:lnTo>
                    <a:pt x="131" y="13711"/>
                  </a:lnTo>
                  <a:lnTo>
                    <a:pt x="189" y="14045"/>
                  </a:lnTo>
                  <a:cubicBezTo>
                    <a:pt x="189" y="14045"/>
                    <a:pt x="276" y="13998"/>
                    <a:pt x="443" y="13911"/>
                  </a:cubicBezTo>
                  <a:cubicBezTo>
                    <a:pt x="1596" y="13305"/>
                    <a:pt x="6476" y="10708"/>
                    <a:pt x="10849" y="7913"/>
                  </a:cubicBezTo>
                  <a:cubicBezTo>
                    <a:pt x="10904" y="7877"/>
                    <a:pt x="10962" y="7841"/>
                    <a:pt x="11016" y="7805"/>
                  </a:cubicBezTo>
                  <a:cubicBezTo>
                    <a:pt x="16027" y="4592"/>
                    <a:pt x="20299" y="1140"/>
                    <a:pt x="17405" y="175"/>
                  </a:cubicBezTo>
                  <a:cubicBezTo>
                    <a:pt x="17048" y="56"/>
                    <a:pt x="16670" y="1"/>
                    <a:pt x="162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2"/>
            <p:cNvSpPr/>
            <p:nvPr/>
          </p:nvSpPr>
          <p:spPr>
            <a:xfrm rot="10800000">
              <a:off x="7203536" y="1507756"/>
              <a:ext cx="590209" cy="356125"/>
            </a:xfrm>
            <a:custGeom>
              <a:avLst/>
              <a:gdLst/>
              <a:ahLst/>
              <a:cxnLst/>
              <a:rect l="l" t="t" r="r" b="b"/>
              <a:pathLst>
                <a:path w="25564" h="15425" extrusionOk="0">
                  <a:moveTo>
                    <a:pt x="12212" y="1"/>
                  </a:moveTo>
                  <a:cubicBezTo>
                    <a:pt x="8973" y="1"/>
                    <a:pt x="8333" y="13785"/>
                    <a:pt x="8333" y="13785"/>
                  </a:cubicBezTo>
                  <a:cubicBezTo>
                    <a:pt x="8333" y="13785"/>
                    <a:pt x="6052" y="373"/>
                    <a:pt x="3330" y="373"/>
                  </a:cubicBezTo>
                  <a:cubicBezTo>
                    <a:pt x="3190" y="373"/>
                    <a:pt x="3050" y="408"/>
                    <a:pt x="2909" y="481"/>
                  </a:cubicBezTo>
                  <a:cubicBezTo>
                    <a:pt x="1" y="2001"/>
                    <a:pt x="8333" y="15062"/>
                    <a:pt x="8333" y="15062"/>
                  </a:cubicBezTo>
                  <a:lnTo>
                    <a:pt x="10328" y="15424"/>
                  </a:lnTo>
                  <a:cubicBezTo>
                    <a:pt x="10328" y="15424"/>
                    <a:pt x="25563" y="7716"/>
                    <a:pt x="23609" y="6037"/>
                  </a:cubicBezTo>
                  <a:cubicBezTo>
                    <a:pt x="23455" y="5905"/>
                    <a:pt x="23250" y="5844"/>
                    <a:pt x="23001" y="5844"/>
                  </a:cubicBezTo>
                  <a:cubicBezTo>
                    <a:pt x="20095" y="5844"/>
                    <a:pt x="11339" y="14184"/>
                    <a:pt x="11339" y="14184"/>
                  </a:cubicBezTo>
                  <a:cubicBezTo>
                    <a:pt x="11339" y="14184"/>
                    <a:pt x="21786" y="2759"/>
                    <a:pt x="19269" y="2081"/>
                  </a:cubicBezTo>
                  <a:cubicBezTo>
                    <a:pt x="19202" y="2063"/>
                    <a:pt x="19132" y="2054"/>
                    <a:pt x="19060" y="2054"/>
                  </a:cubicBezTo>
                  <a:cubicBezTo>
                    <a:pt x="16395" y="2054"/>
                    <a:pt x="9939" y="13826"/>
                    <a:pt x="9939" y="13826"/>
                  </a:cubicBezTo>
                  <a:cubicBezTo>
                    <a:pt x="9939" y="13826"/>
                    <a:pt x="15581" y="203"/>
                    <a:pt x="12282" y="3"/>
                  </a:cubicBezTo>
                  <a:cubicBezTo>
                    <a:pt x="12259" y="1"/>
                    <a:pt x="12236" y="1"/>
                    <a:pt x="122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2"/>
            <p:cNvSpPr/>
            <p:nvPr/>
          </p:nvSpPr>
          <p:spPr>
            <a:xfrm rot="10800000">
              <a:off x="7604939" y="1845387"/>
              <a:ext cx="30914" cy="22025"/>
            </a:xfrm>
            <a:custGeom>
              <a:avLst/>
              <a:gdLst/>
              <a:ahLst/>
              <a:cxnLst/>
              <a:rect l="l" t="t" r="r" b="b"/>
              <a:pathLst>
                <a:path w="1339" h="954" extrusionOk="0">
                  <a:moveTo>
                    <a:pt x="667" y="0"/>
                  </a:moveTo>
                  <a:cubicBezTo>
                    <a:pt x="1" y="0"/>
                    <a:pt x="1" y="954"/>
                    <a:pt x="667" y="954"/>
                  </a:cubicBezTo>
                  <a:cubicBezTo>
                    <a:pt x="1338" y="954"/>
                    <a:pt x="1338" y="0"/>
                    <a:pt x="6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2"/>
            <p:cNvSpPr/>
            <p:nvPr/>
          </p:nvSpPr>
          <p:spPr>
            <a:xfrm rot="10800000">
              <a:off x="7438436" y="1834328"/>
              <a:ext cx="33361" cy="23780"/>
            </a:xfrm>
            <a:custGeom>
              <a:avLst/>
              <a:gdLst/>
              <a:ahLst/>
              <a:cxnLst/>
              <a:rect l="l" t="t" r="r" b="b"/>
              <a:pathLst>
                <a:path w="1445" h="1030" extrusionOk="0">
                  <a:moveTo>
                    <a:pt x="722" y="0"/>
                  </a:moveTo>
                  <a:cubicBezTo>
                    <a:pt x="4" y="0"/>
                    <a:pt x="1" y="1029"/>
                    <a:pt x="722" y="1029"/>
                  </a:cubicBezTo>
                  <a:cubicBezTo>
                    <a:pt x="1445" y="1029"/>
                    <a:pt x="1445" y="0"/>
                    <a:pt x="7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2"/>
            <p:cNvSpPr/>
            <p:nvPr/>
          </p:nvSpPr>
          <p:spPr>
            <a:xfrm rot="10800000">
              <a:off x="7260297" y="1761997"/>
              <a:ext cx="18862" cy="13599"/>
            </a:xfrm>
            <a:custGeom>
              <a:avLst/>
              <a:gdLst/>
              <a:ahLst/>
              <a:cxnLst/>
              <a:rect l="l" t="t" r="r" b="b"/>
              <a:pathLst>
                <a:path w="817" h="589" extrusionOk="0">
                  <a:moveTo>
                    <a:pt x="411" y="1"/>
                  </a:moveTo>
                  <a:cubicBezTo>
                    <a:pt x="1" y="1"/>
                    <a:pt x="1" y="588"/>
                    <a:pt x="411" y="588"/>
                  </a:cubicBezTo>
                  <a:cubicBezTo>
                    <a:pt x="816" y="588"/>
                    <a:pt x="816" y="1"/>
                    <a:pt x="4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2"/>
            <p:cNvSpPr/>
            <p:nvPr/>
          </p:nvSpPr>
          <p:spPr>
            <a:xfrm rot="10800000">
              <a:off x="7543250" y="1472647"/>
              <a:ext cx="66746" cy="53563"/>
            </a:xfrm>
            <a:custGeom>
              <a:avLst/>
              <a:gdLst/>
              <a:ahLst/>
              <a:cxnLst/>
              <a:rect l="l" t="t" r="r" b="b"/>
              <a:pathLst>
                <a:path w="2891" h="2320" extrusionOk="0">
                  <a:moveTo>
                    <a:pt x="146" y="1"/>
                  </a:moveTo>
                  <a:cubicBezTo>
                    <a:pt x="146" y="1"/>
                    <a:pt x="1" y="1929"/>
                    <a:pt x="1187" y="2281"/>
                  </a:cubicBezTo>
                  <a:cubicBezTo>
                    <a:pt x="1275" y="2308"/>
                    <a:pt x="1360" y="2320"/>
                    <a:pt x="1441" y="2320"/>
                  </a:cubicBezTo>
                  <a:cubicBezTo>
                    <a:pt x="2444" y="2320"/>
                    <a:pt x="2891" y="436"/>
                    <a:pt x="2891" y="436"/>
                  </a:cubicBezTo>
                  <a:lnTo>
                    <a:pt x="14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2"/>
            <p:cNvSpPr/>
            <p:nvPr/>
          </p:nvSpPr>
          <p:spPr>
            <a:xfrm rot="10800000">
              <a:off x="7273934" y="1136403"/>
              <a:ext cx="332460" cy="295635"/>
            </a:xfrm>
            <a:custGeom>
              <a:avLst/>
              <a:gdLst/>
              <a:ahLst/>
              <a:cxnLst/>
              <a:rect l="l" t="t" r="r" b="b"/>
              <a:pathLst>
                <a:path w="14400" h="12805" extrusionOk="0">
                  <a:moveTo>
                    <a:pt x="14389" y="1"/>
                  </a:moveTo>
                  <a:cubicBezTo>
                    <a:pt x="13819" y="458"/>
                    <a:pt x="13261" y="929"/>
                    <a:pt x="12699" y="1393"/>
                  </a:cubicBezTo>
                  <a:lnTo>
                    <a:pt x="10838" y="2971"/>
                  </a:lnTo>
                  <a:cubicBezTo>
                    <a:pt x="9765" y="3880"/>
                    <a:pt x="8711" y="4805"/>
                    <a:pt x="7651" y="5726"/>
                  </a:cubicBezTo>
                  <a:cubicBezTo>
                    <a:pt x="7611" y="5762"/>
                    <a:pt x="7571" y="5795"/>
                    <a:pt x="7531" y="5828"/>
                  </a:cubicBezTo>
                  <a:cubicBezTo>
                    <a:pt x="7405" y="5940"/>
                    <a:pt x="7275" y="6052"/>
                    <a:pt x="7148" y="6165"/>
                  </a:cubicBezTo>
                  <a:cubicBezTo>
                    <a:pt x="6966" y="6325"/>
                    <a:pt x="6785" y="6487"/>
                    <a:pt x="6600" y="6651"/>
                  </a:cubicBezTo>
                  <a:cubicBezTo>
                    <a:pt x="6564" y="6683"/>
                    <a:pt x="6527" y="6716"/>
                    <a:pt x="6487" y="6748"/>
                  </a:cubicBezTo>
                  <a:cubicBezTo>
                    <a:pt x="5494" y="7637"/>
                    <a:pt x="4497" y="8522"/>
                    <a:pt x="3511" y="9417"/>
                  </a:cubicBezTo>
                  <a:lnTo>
                    <a:pt x="1719" y="11078"/>
                  </a:lnTo>
                  <a:lnTo>
                    <a:pt x="838" y="11919"/>
                  </a:lnTo>
                  <a:cubicBezTo>
                    <a:pt x="693" y="12065"/>
                    <a:pt x="544" y="12206"/>
                    <a:pt x="400" y="12354"/>
                  </a:cubicBezTo>
                  <a:cubicBezTo>
                    <a:pt x="258" y="12495"/>
                    <a:pt x="121" y="12644"/>
                    <a:pt x="0" y="12804"/>
                  </a:cubicBezTo>
                  <a:cubicBezTo>
                    <a:pt x="113" y="12659"/>
                    <a:pt x="258" y="12539"/>
                    <a:pt x="396" y="12413"/>
                  </a:cubicBezTo>
                  <a:cubicBezTo>
                    <a:pt x="410" y="12401"/>
                    <a:pt x="422" y="12391"/>
                    <a:pt x="432" y="12380"/>
                  </a:cubicBezTo>
                  <a:lnTo>
                    <a:pt x="889" y="11973"/>
                  </a:lnTo>
                  <a:lnTo>
                    <a:pt x="1806" y="11176"/>
                  </a:lnTo>
                  <a:lnTo>
                    <a:pt x="3652" y="9573"/>
                  </a:lnTo>
                  <a:lnTo>
                    <a:pt x="5309" y="8127"/>
                  </a:lnTo>
                  <a:lnTo>
                    <a:pt x="5421" y="8032"/>
                  </a:lnTo>
                  <a:lnTo>
                    <a:pt x="7329" y="6368"/>
                  </a:lnTo>
                  <a:lnTo>
                    <a:pt x="10977" y="3130"/>
                  </a:lnTo>
                  <a:lnTo>
                    <a:pt x="12786" y="1495"/>
                  </a:lnTo>
                  <a:cubicBezTo>
                    <a:pt x="13326" y="1001"/>
                    <a:pt x="13867" y="512"/>
                    <a:pt x="14399" y="12"/>
                  </a:cubicBezTo>
                  <a:cubicBezTo>
                    <a:pt x="14396" y="8"/>
                    <a:pt x="14392" y="4"/>
                    <a:pt x="143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2"/>
            <p:cNvSpPr/>
            <p:nvPr/>
          </p:nvSpPr>
          <p:spPr>
            <a:xfrm rot="10800000">
              <a:off x="7452842" y="1273638"/>
              <a:ext cx="19370" cy="62544"/>
            </a:xfrm>
            <a:custGeom>
              <a:avLst/>
              <a:gdLst/>
              <a:ahLst/>
              <a:cxnLst/>
              <a:rect l="l" t="t" r="r" b="b"/>
              <a:pathLst>
                <a:path w="839" h="2709" extrusionOk="0">
                  <a:moveTo>
                    <a:pt x="106" y="1"/>
                  </a:moveTo>
                  <a:cubicBezTo>
                    <a:pt x="70" y="41"/>
                    <a:pt x="34" y="84"/>
                    <a:pt x="1" y="128"/>
                  </a:cubicBezTo>
                  <a:lnTo>
                    <a:pt x="675" y="2596"/>
                  </a:lnTo>
                  <a:lnTo>
                    <a:pt x="708" y="2709"/>
                  </a:lnTo>
                  <a:lnTo>
                    <a:pt x="839" y="2673"/>
                  </a:lnTo>
                  <a:lnTo>
                    <a:pt x="788" y="2499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2"/>
            <p:cNvSpPr/>
            <p:nvPr/>
          </p:nvSpPr>
          <p:spPr>
            <a:xfrm rot="10800000">
              <a:off x="7428232" y="1293030"/>
              <a:ext cx="20178" cy="69770"/>
            </a:xfrm>
            <a:custGeom>
              <a:avLst/>
              <a:gdLst/>
              <a:ahLst/>
              <a:cxnLst/>
              <a:rect l="l" t="t" r="r" b="b"/>
              <a:pathLst>
                <a:path w="874" h="3022" extrusionOk="0">
                  <a:moveTo>
                    <a:pt x="112" y="1"/>
                  </a:moveTo>
                  <a:cubicBezTo>
                    <a:pt x="72" y="41"/>
                    <a:pt x="36" y="76"/>
                    <a:pt x="0" y="120"/>
                  </a:cubicBezTo>
                  <a:lnTo>
                    <a:pt x="688" y="2829"/>
                  </a:lnTo>
                  <a:lnTo>
                    <a:pt x="740" y="3021"/>
                  </a:lnTo>
                  <a:lnTo>
                    <a:pt x="874" y="2988"/>
                  </a:lnTo>
                  <a:lnTo>
                    <a:pt x="808" y="2727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2"/>
            <p:cNvSpPr/>
            <p:nvPr/>
          </p:nvSpPr>
          <p:spPr>
            <a:xfrm rot="10800000">
              <a:off x="7427215" y="1220723"/>
              <a:ext cx="59381" cy="27382"/>
            </a:xfrm>
            <a:custGeom>
              <a:avLst/>
              <a:gdLst/>
              <a:ahLst/>
              <a:cxnLst/>
              <a:rect l="l" t="t" r="r" b="b"/>
              <a:pathLst>
                <a:path w="2572" h="1186" extrusionOk="0">
                  <a:moveTo>
                    <a:pt x="29" y="1"/>
                  </a:moveTo>
                  <a:cubicBezTo>
                    <a:pt x="13" y="1"/>
                    <a:pt x="7" y="6"/>
                    <a:pt x="1" y="11"/>
                  </a:cubicBezTo>
                  <a:lnTo>
                    <a:pt x="51" y="69"/>
                  </a:lnTo>
                  <a:lnTo>
                    <a:pt x="41" y="130"/>
                  </a:lnTo>
                  <a:cubicBezTo>
                    <a:pt x="51" y="134"/>
                    <a:pt x="76" y="145"/>
                    <a:pt x="120" y="160"/>
                  </a:cubicBezTo>
                  <a:cubicBezTo>
                    <a:pt x="439" y="290"/>
                    <a:pt x="1567" y="791"/>
                    <a:pt x="2437" y="1186"/>
                  </a:cubicBezTo>
                  <a:cubicBezTo>
                    <a:pt x="2481" y="1153"/>
                    <a:pt x="2528" y="1121"/>
                    <a:pt x="2571" y="1091"/>
                  </a:cubicBezTo>
                  <a:cubicBezTo>
                    <a:pt x="1124" y="438"/>
                    <a:pt x="504" y="167"/>
                    <a:pt x="232" y="65"/>
                  </a:cubicBezTo>
                  <a:cubicBezTo>
                    <a:pt x="106" y="15"/>
                    <a:pt x="54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2"/>
            <p:cNvSpPr/>
            <p:nvPr/>
          </p:nvSpPr>
          <p:spPr>
            <a:xfrm rot="10800000">
              <a:off x="7610959" y="885771"/>
              <a:ext cx="275111" cy="316391"/>
            </a:xfrm>
            <a:custGeom>
              <a:avLst/>
              <a:gdLst/>
              <a:ahLst/>
              <a:cxnLst/>
              <a:rect l="l" t="t" r="r" b="b"/>
              <a:pathLst>
                <a:path w="11916" h="13704" extrusionOk="0">
                  <a:moveTo>
                    <a:pt x="0" y="1"/>
                  </a:moveTo>
                  <a:lnTo>
                    <a:pt x="0" y="1"/>
                  </a:lnTo>
                  <a:cubicBezTo>
                    <a:pt x="686" y="349"/>
                    <a:pt x="1332" y="759"/>
                    <a:pt x="1944" y="1219"/>
                  </a:cubicBezTo>
                  <a:cubicBezTo>
                    <a:pt x="2560" y="1673"/>
                    <a:pt x="3141" y="2169"/>
                    <a:pt x="3692" y="2699"/>
                  </a:cubicBezTo>
                  <a:cubicBezTo>
                    <a:pt x="4805" y="3746"/>
                    <a:pt x="5824" y="4892"/>
                    <a:pt x="6770" y="6092"/>
                  </a:cubicBezTo>
                  <a:cubicBezTo>
                    <a:pt x="7735" y="7278"/>
                    <a:pt x="8623" y="8529"/>
                    <a:pt x="9479" y="9801"/>
                  </a:cubicBezTo>
                  <a:cubicBezTo>
                    <a:pt x="9907" y="10436"/>
                    <a:pt x="10320" y="11081"/>
                    <a:pt x="10726" y="11731"/>
                  </a:cubicBezTo>
                  <a:cubicBezTo>
                    <a:pt x="11135" y="12380"/>
                    <a:pt x="11527" y="13039"/>
                    <a:pt x="11915" y="13703"/>
                  </a:cubicBezTo>
                  <a:cubicBezTo>
                    <a:pt x="11244" y="12321"/>
                    <a:pt x="10472" y="10987"/>
                    <a:pt x="9653" y="9686"/>
                  </a:cubicBezTo>
                  <a:cubicBezTo>
                    <a:pt x="8829" y="8387"/>
                    <a:pt x="7937" y="7129"/>
                    <a:pt x="6984" y="5922"/>
                  </a:cubicBezTo>
                  <a:cubicBezTo>
                    <a:pt x="6505" y="5320"/>
                    <a:pt x="5998" y="4736"/>
                    <a:pt x="5476" y="4170"/>
                  </a:cubicBezTo>
                  <a:cubicBezTo>
                    <a:pt x="4957" y="3601"/>
                    <a:pt x="4413" y="3054"/>
                    <a:pt x="3837" y="2543"/>
                  </a:cubicBezTo>
                  <a:cubicBezTo>
                    <a:pt x="2691" y="1512"/>
                    <a:pt x="1419" y="599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2"/>
            <p:cNvSpPr/>
            <p:nvPr/>
          </p:nvSpPr>
          <p:spPr>
            <a:xfrm rot="10800000">
              <a:off x="7782823" y="1097346"/>
              <a:ext cx="74780" cy="30822"/>
            </a:xfrm>
            <a:custGeom>
              <a:avLst/>
              <a:gdLst/>
              <a:ahLst/>
              <a:cxnLst/>
              <a:rect l="l" t="t" r="r" b="b"/>
              <a:pathLst>
                <a:path w="3239" h="1335" extrusionOk="0">
                  <a:moveTo>
                    <a:pt x="3191" y="1"/>
                  </a:moveTo>
                  <a:lnTo>
                    <a:pt x="3039" y="59"/>
                  </a:lnTo>
                  <a:lnTo>
                    <a:pt x="0" y="1223"/>
                  </a:lnTo>
                  <a:cubicBezTo>
                    <a:pt x="29" y="1259"/>
                    <a:pt x="55" y="1299"/>
                    <a:pt x="84" y="1335"/>
                  </a:cubicBezTo>
                  <a:lnTo>
                    <a:pt x="3148" y="164"/>
                  </a:lnTo>
                  <a:lnTo>
                    <a:pt x="3238" y="128"/>
                  </a:lnTo>
                  <a:lnTo>
                    <a:pt x="31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2"/>
            <p:cNvSpPr/>
            <p:nvPr/>
          </p:nvSpPr>
          <p:spPr>
            <a:xfrm rot="10800000">
              <a:off x="7765161" y="1073036"/>
              <a:ext cx="72518" cy="36871"/>
            </a:xfrm>
            <a:custGeom>
              <a:avLst/>
              <a:gdLst/>
              <a:ahLst/>
              <a:cxnLst/>
              <a:rect l="l" t="t" r="r" b="b"/>
              <a:pathLst>
                <a:path w="3141" h="1597" extrusionOk="0">
                  <a:moveTo>
                    <a:pt x="3082" y="0"/>
                  </a:moveTo>
                  <a:cubicBezTo>
                    <a:pt x="3038" y="22"/>
                    <a:pt x="2991" y="44"/>
                    <a:pt x="2944" y="65"/>
                  </a:cubicBezTo>
                  <a:cubicBezTo>
                    <a:pt x="2074" y="486"/>
                    <a:pt x="772" y="1117"/>
                    <a:pt x="0" y="1491"/>
                  </a:cubicBezTo>
                  <a:cubicBezTo>
                    <a:pt x="29" y="1527"/>
                    <a:pt x="62" y="1563"/>
                    <a:pt x="94" y="1596"/>
                  </a:cubicBezTo>
                  <a:cubicBezTo>
                    <a:pt x="1023" y="1150"/>
                    <a:pt x="2622" y="374"/>
                    <a:pt x="3043" y="171"/>
                  </a:cubicBezTo>
                  <a:cubicBezTo>
                    <a:pt x="3093" y="145"/>
                    <a:pt x="3130" y="127"/>
                    <a:pt x="3140" y="124"/>
                  </a:cubicBezTo>
                  <a:lnTo>
                    <a:pt x="30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2"/>
            <p:cNvSpPr/>
            <p:nvPr/>
          </p:nvSpPr>
          <p:spPr>
            <a:xfrm rot="10800000">
              <a:off x="7707492" y="1057244"/>
              <a:ext cx="16762" cy="36247"/>
            </a:xfrm>
            <a:custGeom>
              <a:avLst/>
              <a:gdLst/>
              <a:ahLst/>
              <a:cxnLst/>
              <a:rect l="l" t="t" r="r" b="b"/>
              <a:pathLst>
                <a:path w="726" h="1570" extrusionOk="0">
                  <a:moveTo>
                    <a:pt x="639" y="0"/>
                  </a:moveTo>
                  <a:lnTo>
                    <a:pt x="73" y="1338"/>
                  </a:lnTo>
                  <a:lnTo>
                    <a:pt x="1" y="1516"/>
                  </a:lnTo>
                  <a:lnTo>
                    <a:pt x="127" y="1570"/>
                  </a:lnTo>
                  <a:lnTo>
                    <a:pt x="175" y="1465"/>
                  </a:lnTo>
                  <a:lnTo>
                    <a:pt x="726" y="142"/>
                  </a:lnTo>
                  <a:cubicBezTo>
                    <a:pt x="697" y="94"/>
                    <a:pt x="667" y="47"/>
                    <a:pt x="6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2"/>
            <p:cNvSpPr/>
            <p:nvPr/>
          </p:nvSpPr>
          <p:spPr>
            <a:xfrm rot="10800000">
              <a:off x="7302909" y="551681"/>
              <a:ext cx="303647" cy="254101"/>
            </a:xfrm>
            <a:custGeom>
              <a:avLst/>
              <a:gdLst/>
              <a:ahLst/>
              <a:cxnLst/>
              <a:rect l="l" t="t" r="r" b="b"/>
              <a:pathLst>
                <a:path w="13152" h="11006" extrusionOk="0">
                  <a:moveTo>
                    <a:pt x="13151" y="0"/>
                  </a:moveTo>
                  <a:cubicBezTo>
                    <a:pt x="11781" y="464"/>
                    <a:pt x="10497" y="1168"/>
                    <a:pt x="9283" y="1955"/>
                  </a:cubicBezTo>
                  <a:cubicBezTo>
                    <a:pt x="8982" y="2158"/>
                    <a:pt x="8684" y="2361"/>
                    <a:pt x="8387" y="2571"/>
                  </a:cubicBezTo>
                  <a:cubicBezTo>
                    <a:pt x="8097" y="2785"/>
                    <a:pt x="7814" y="3010"/>
                    <a:pt x="7524" y="3231"/>
                  </a:cubicBezTo>
                  <a:cubicBezTo>
                    <a:pt x="7234" y="3448"/>
                    <a:pt x="6959" y="3681"/>
                    <a:pt x="6679" y="3913"/>
                  </a:cubicBezTo>
                  <a:cubicBezTo>
                    <a:pt x="6404" y="4149"/>
                    <a:pt x="6121" y="4373"/>
                    <a:pt x="5856" y="4620"/>
                  </a:cubicBezTo>
                  <a:lnTo>
                    <a:pt x="5055" y="5352"/>
                  </a:lnTo>
                  <a:lnTo>
                    <a:pt x="4275" y="6110"/>
                  </a:lnTo>
                  <a:cubicBezTo>
                    <a:pt x="4014" y="6360"/>
                    <a:pt x="3768" y="6625"/>
                    <a:pt x="3514" y="6882"/>
                  </a:cubicBezTo>
                  <a:cubicBezTo>
                    <a:pt x="3257" y="7136"/>
                    <a:pt x="3013" y="7404"/>
                    <a:pt x="2770" y="7673"/>
                  </a:cubicBezTo>
                  <a:cubicBezTo>
                    <a:pt x="1799" y="8739"/>
                    <a:pt x="856" y="9841"/>
                    <a:pt x="0" y="11005"/>
                  </a:cubicBezTo>
                  <a:cubicBezTo>
                    <a:pt x="476" y="10458"/>
                    <a:pt x="951" y="9918"/>
                    <a:pt x="1440" y="9392"/>
                  </a:cubicBezTo>
                  <a:cubicBezTo>
                    <a:pt x="1683" y="9123"/>
                    <a:pt x="1925" y="8859"/>
                    <a:pt x="2176" y="8597"/>
                  </a:cubicBezTo>
                  <a:cubicBezTo>
                    <a:pt x="2419" y="8333"/>
                    <a:pt x="2669" y="8072"/>
                    <a:pt x="2923" y="7814"/>
                  </a:cubicBezTo>
                  <a:cubicBezTo>
                    <a:pt x="3931" y="6788"/>
                    <a:pt x="4949" y="5766"/>
                    <a:pt x="6037" y="4823"/>
                  </a:cubicBezTo>
                  <a:cubicBezTo>
                    <a:pt x="7111" y="3866"/>
                    <a:pt x="8221" y="2948"/>
                    <a:pt x="9402" y="2129"/>
                  </a:cubicBezTo>
                  <a:cubicBezTo>
                    <a:pt x="9689" y="1908"/>
                    <a:pt x="10001" y="1730"/>
                    <a:pt x="10298" y="1530"/>
                  </a:cubicBezTo>
                  <a:lnTo>
                    <a:pt x="10751" y="1237"/>
                  </a:lnTo>
                  <a:lnTo>
                    <a:pt x="11223" y="973"/>
                  </a:lnTo>
                  <a:lnTo>
                    <a:pt x="11690" y="707"/>
                  </a:lnTo>
                  <a:cubicBezTo>
                    <a:pt x="11846" y="617"/>
                    <a:pt x="12003" y="526"/>
                    <a:pt x="12169" y="457"/>
                  </a:cubicBezTo>
                  <a:lnTo>
                    <a:pt x="131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2"/>
            <p:cNvSpPr/>
            <p:nvPr/>
          </p:nvSpPr>
          <p:spPr>
            <a:xfrm rot="10800000">
              <a:off x="7417751" y="738298"/>
              <a:ext cx="3117" cy="50677"/>
            </a:xfrm>
            <a:custGeom>
              <a:avLst/>
              <a:gdLst/>
              <a:ahLst/>
              <a:cxnLst/>
              <a:rect l="l" t="t" r="r" b="b"/>
              <a:pathLst>
                <a:path w="135" h="2195" extrusionOk="0">
                  <a:moveTo>
                    <a:pt x="134" y="1"/>
                  </a:moveTo>
                  <a:cubicBezTo>
                    <a:pt x="91" y="30"/>
                    <a:pt x="44" y="59"/>
                    <a:pt x="0" y="88"/>
                  </a:cubicBezTo>
                  <a:lnTo>
                    <a:pt x="0" y="2195"/>
                  </a:lnTo>
                  <a:lnTo>
                    <a:pt x="134" y="2195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2"/>
            <p:cNvSpPr/>
            <p:nvPr/>
          </p:nvSpPr>
          <p:spPr>
            <a:xfrm rot="10800000">
              <a:off x="7436105" y="723730"/>
              <a:ext cx="6557" cy="49315"/>
            </a:xfrm>
            <a:custGeom>
              <a:avLst/>
              <a:gdLst/>
              <a:ahLst/>
              <a:cxnLst/>
              <a:rect l="l" t="t" r="r" b="b"/>
              <a:pathLst>
                <a:path w="284" h="2136" extrusionOk="0">
                  <a:moveTo>
                    <a:pt x="131" y="0"/>
                  </a:moveTo>
                  <a:cubicBezTo>
                    <a:pt x="88" y="33"/>
                    <a:pt x="44" y="69"/>
                    <a:pt x="1" y="105"/>
                  </a:cubicBezTo>
                  <a:lnTo>
                    <a:pt x="139" y="2035"/>
                  </a:lnTo>
                  <a:lnTo>
                    <a:pt x="150" y="2136"/>
                  </a:lnTo>
                  <a:lnTo>
                    <a:pt x="284" y="2125"/>
                  </a:lnTo>
                  <a:lnTo>
                    <a:pt x="273" y="1933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2"/>
            <p:cNvSpPr/>
            <p:nvPr/>
          </p:nvSpPr>
          <p:spPr>
            <a:xfrm rot="10800000">
              <a:off x="7413247" y="660264"/>
              <a:ext cx="68154" cy="27751"/>
            </a:xfrm>
            <a:custGeom>
              <a:avLst/>
              <a:gdLst/>
              <a:ahLst/>
              <a:cxnLst/>
              <a:rect l="l" t="t" r="r" b="b"/>
              <a:pathLst>
                <a:path w="2952" h="1202" extrusionOk="0">
                  <a:moveTo>
                    <a:pt x="65" y="1"/>
                  </a:moveTo>
                  <a:lnTo>
                    <a:pt x="0" y="121"/>
                  </a:lnTo>
                  <a:cubicBezTo>
                    <a:pt x="11" y="124"/>
                    <a:pt x="51" y="143"/>
                    <a:pt x="112" y="164"/>
                  </a:cubicBezTo>
                  <a:cubicBezTo>
                    <a:pt x="544" y="338"/>
                    <a:pt x="2092" y="926"/>
                    <a:pt x="2818" y="1202"/>
                  </a:cubicBezTo>
                  <a:cubicBezTo>
                    <a:pt x="2861" y="1169"/>
                    <a:pt x="2905" y="1136"/>
                    <a:pt x="2952" y="1107"/>
                  </a:cubicBezTo>
                  <a:cubicBezTo>
                    <a:pt x="1951" y="727"/>
                    <a:pt x="678" y="240"/>
                    <a:pt x="229" y="66"/>
                  </a:cubicBezTo>
                  <a:cubicBezTo>
                    <a:pt x="134" y="30"/>
                    <a:pt x="80" y="5"/>
                    <a:pt x="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2"/>
            <p:cNvSpPr/>
            <p:nvPr/>
          </p:nvSpPr>
          <p:spPr>
            <a:xfrm rot="10800000">
              <a:off x="7146031" y="17956"/>
              <a:ext cx="407356" cy="302400"/>
            </a:xfrm>
            <a:custGeom>
              <a:avLst/>
              <a:gdLst/>
              <a:ahLst/>
              <a:cxnLst/>
              <a:rect l="l" t="t" r="r" b="b"/>
              <a:pathLst>
                <a:path w="17644" h="13098" extrusionOk="0">
                  <a:moveTo>
                    <a:pt x="17644" y="1"/>
                  </a:moveTo>
                  <a:cubicBezTo>
                    <a:pt x="15997" y="821"/>
                    <a:pt x="14399" y="1731"/>
                    <a:pt x="12850" y="2725"/>
                  </a:cubicBezTo>
                  <a:cubicBezTo>
                    <a:pt x="11305" y="3721"/>
                    <a:pt x="9797" y="4777"/>
                    <a:pt x="8329" y="5883"/>
                  </a:cubicBezTo>
                  <a:cubicBezTo>
                    <a:pt x="6871" y="7003"/>
                    <a:pt x="5436" y="8152"/>
                    <a:pt x="4043" y="9352"/>
                  </a:cubicBezTo>
                  <a:cubicBezTo>
                    <a:pt x="2654" y="10557"/>
                    <a:pt x="1291" y="11792"/>
                    <a:pt x="0" y="13098"/>
                  </a:cubicBezTo>
                  <a:cubicBezTo>
                    <a:pt x="685" y="12489"/>
                    <a:pt x="1371" y="11879"/>
                    <a:pt x="2074" y="11289"/>
                  </a:cubicBezTo>
                  <a:cubicBezTo>
                    <a:pt x="2767" y="10687"/>
                    <a:pt x="3470" y="10095"/>
                    <a:pt x="4177" y="9516"/>
                  </a:cubicBezTo>
                  <a:cubicBezTo>
                    <a:pt x="5595" y="8348"/>
                    <a:pt x="7027" y="7202"/>
                    <a:pt x="8492" y="6100"/>
                  </a:cubicBezTo>
                  <a:cubicBezTo>
                    <a:pt x="9946" y="4979"/>
                    <a:pt x="11450" y="3932"/>
                    <a:pt x="12966" y="2899"/>
                  </a:cubicBezTo>
                  <a:cubicBezTo>
                    <a:pt x="13728" y="2394"/>
                    <a:pt x="14493" y="1883"/>
                    <a:pt x="15279" y="1411"/>
                  </a:cubicBezTo>
                  <a:cubicBezTo>
                    <a:pt x="16048" y="908"/>
                    <a:pt x="16857" y="476"/>
                    <a:pt x="176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2"/>
            <p:cNvSpPr/>
            <p:nvPr/>
          </p:nvSpPr>
          <p:spPr>
            <a:xfrm rot="10800000">
              <a:off x="7322170" y="208221"/>
              <a:ext cx="6718" cy="59797"/>
            </a:xfrm>
            <a:custGeom>
              <a:avLst/>
              <a:gdLst/>
              <a:ahLst/>
              <a:cxnLst/>
              <a:rect l="l" t="t" r="r" b="b"/>
              <a:pathLst>
                <a:path w="291" h="2590" extrusionOk="0">
                  <a:moveTo>
                    <a:pt x="131" y="1"/>
                  </a:moveTo>
                  <a:cubicBezTo>
                    <a:pt x="88" y="29"/>
                    <a:pt x="44" y="66"/>
                    <a:pt x="1" y="98"/>
                  </a:cubicBezTo>
                  <a:lnTo>
                    <a:pt x="153" y="2484"/>
                  </a:lnTo>
                  <a:lnTo>
                    <a:pt x="157" y="2590"/>
                  </a:lnTo>
                  <a:lnTo>
                    <a:pt x="291" y="2578"/>
                  </a:lnTo>
                  <a:lnTo>
                    <a:pt x="280" y="2394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616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2"/>
            <p:cNvSpPr/>
            <p:nvPr/>
          </p:nvSpPr>
          <p:spPr>
            <a:xfrm rot="10800000">
              <a:off x="7349782" y="186127"/>
              <a:ext cx="9997" cy="57188"/>
            </a:xfrm>
            <a:custGeom>
              <a:avLst/>
              <a:gdLst/>
              <a:ahLst/>
              <a:cxnLst/>
              <a:rect l="l" t="t" r="r" b="b"/>
              <a:pathLst>
                <a:path w="433" h="2477" extrusionOk="0">
                  <a:moveTo>
                    <a:pt x="127" y="0"/>
                  </a:moveTo>
                  <a:cubicBezTo>
                    <a:pt x="87" y="36"/>
                    <a:pt x="44" y="73"/>
                    <a:pt x="0" y="106"/>
                  </a:cubicBezTo>
                  <a:lnTo>
                    <a:pt x="273" y="2303"/>
                  </a:lnTo>
                  <a:lnTo>
                    <a:pt x="295" y="2477"/>
                  </a:lnTo>
                  <a:lnTo>
                    <a:pt x="432" y="2462"/>
                  </a:lnTo>
                  <a:lnTo>
                    <a:pt x="400" y="2208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2"/>
            <p:cNvSpPr/>
            <p:nvPr/>
          </p:nvSpPr>
          <p:spPr>
            <a:xfrm rot="10800000">
              <a:off x="7302083" y="151797"/>
              <a:ext cx="78036" cy="16023"/>
            </a:xfrm>
            <a:custGeom>
              <a:avLst/>
              <a:gdLst/>
              <a:ahLst/>
              <a:cxnLst/>
              <a:rect l="l" t="t" r="r" b="b"/>
              <a:pathLst>
                <a:path w="3380" h="694" extrusionOk="0">
                  <a:moveTo>
                    <a:pt x="26" y="1"/>
                  </a:moveTo>
                  <a:lnTo>
                    <a:pt x="1" y="135"/>
                  </a:lnTo>
                  <a:lnTo>
                    <a:pt x="120" y="156"/>
                  </a:lnTo>
                  <a:lnTo>
                    <a:pt x="3213" y="693"/>
                  </a:lnTo>
                  <a:cubicBezTo>
                    <a:pt x="3268" y="657"/>
                    <a:pt x="3326" y="621"/>
                    <a:pt x="3380" y="585"/>
                  </a:cubicBezTo>
                  <a:lnTo>
                    <a:pt x="269" y="44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2"/>
            <p:cNvSpPr/>
            <p:nvPr/>
          </p:nvSpPr>
          <p:spPr>
            <a:xfrm rot="10800000">
              <a:off x="7586948" y="279533"/>
              <a:ext cx="314937" cy="208388"/>
            </a:xfrm>
            <a:custGeom>
              <a:avLst/>
              <a:gdLst/>
              <a:ahLst/>
              <a:cxnLst/>
              <a:rect l="l" t="t" r="r" b="b"/>
              <a:pathLst>
                <a:path w="13641" h="9026" extrusionOk="0">
                  <a:moveTo>
                    <a:pt x="0" y="0"/>
                  </a:moveTo>
                  <a:lnTo>
                    <a:pt x="486" y="171"/>
                  </a:lnTo>
                  <a:cubicBezTo>
                    <a:pt x="646" y="228"/>
                    <a:pt x="809" y="275"/>
                    <a:pt x="961" y="355"/>
                  </a:cubicBezTo>
                  <a:cubicBezTo>
                    <a:pt x="1269" y="504"/>
                    <a:pt x="1588" y="631"/>
                    <a:pt x="1882" y="802"/>
                  </a:cubicBezTo>
                  <a:cubicBezTo>
                    <a:pt x="2183" y="965"/>
                    <a:pt x="2487" y="1120"/>
                    <a:pt x="2781" y="1291"/>
                  </a:cubicBezTo>
                  <a:lnTo>
                    <a:pt x="3659" y="1820"/>
                  </a:lnTo>
                  <a:cubicBezTo>
                    <a:pt x="4812" y="2553"/>
                    <a:pt x="5946" y="3314"/>
                    <a:pt x="7056" y="4116"/>
                  </a:cubicBezTo>
                  <a:cubicBezTo>
                    <a:pt x="8173" y="4902"/>
                    <a:pt x="9268" y="5726"/>
                    <a:pt x="10363" y="6545"/>
                  </a:cubicBezTo>
                  <a:lnTo>
                    <a:pt x="13641" y="9025"/>
                  </a:lnTo>
                  <a:lnTo>
                    <a:pt x="13641" y="9025"/>
                  </a:lnTo>
                  <a:lnTo>
                    <a:pt x="12082" y="7680"/>
                  </a:lnTo>
                  <a:cubicBezTo>
                    <a:pt x="11556" y="7245"/>
                    <a:pt x="11023" y="6810"/>
                    <a:pt x="10490" y="6378"/>
                  </a:cubicBezTo>
                  <a:cubicBezTo>
                    <a:pt x="9420" y="5523"/>
                    <a:pt x="8321" y="4703"/>
                    <a:pt x="7212" y="3895"/>
                  </a:cubicBezTo>
                  <a:cubicBezTo>
                    <a:pt x="6088" y="3108"/>
                    <a:pt x="4949" y="2339"/>
                    <a:pt x="3767" y="1642"/>
                  </a:cubicBezTo>
                  <a:cubicBezTo>
                    <a:pt x="2578" y="965"/>
                    <a:pt x="1346" y="29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2"/>
            <p:cNvSpPr/>
            <p:nvPr/>
          </p:nvSpPr>
          <p:spPr>
            <a:xfrm rot="10800000">
              <a:off x="7798892" y="415658"/>
              <a:ext cx="59889" cy="23457"/>
            </a:xfrm>
            <a:custGeom>
              <a:avLst/>
              <a:gdLst/>
              <a:ahLst/>
              <a:cxnLst/>
              <a:rect l="l" t="t" r="r" b="b"/>
              <a:pathLst>
                <a:path w="2594" h="1016" extrusionOk="0">
                  <a:moveTo>
                    <a:pt x="2546" y="0"/>
                  </a:moveTo>
                  <a:cubicBezTo>
                    <a:pt x="2484" y="22"/>
                    <a:pt x="2419" y="47"/>
                    <a:pt x="2354" y="69"/>
                  </a:cubicBezTo>
                  <a:cubicBezTo>
                    <a:pt x="1603" y="341"/>
                    <a:pt x="689" y="671"/>
                    <a:pt x="1" y="914"/>
                  </a:cubicBezTo>
                  <a:cubicBezTo>
                    <a:pt x="44" y="950"/>
                    <a:pt x="84" y="983"/>
                    <a:pt x="128" y="1016"/>
                  </a:cubicBezTo>
                  <a:cubicBezTo>
                    <a:pt x="860" y="755"/>
                    <a:pt x="1792" y="417"/>
                    <a:pt x="2499" y="163"/>
                  </a:cubicBezTo>
                  <a:cubicBezTo>
                    <a:pt x="2531" y="152"/>
                    <a:pt x="2564" y="141"/>
                    <a:pt x="2593" y="131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2"/>
            <p:cNvSpPr/>
            <p:nvPr/>
          </p:nvSpPr>
          <p:spPr>
            <a:xfrm rot="10800000">
              <a:off x="7770102" y="395665"/>
              <a:ext cx="60628" cy="24634"/>
            </a:xfrm>
            <a:custGeom>
              <a:avLst/>
              <a:gdLst/>
              <a:ahLst/>
              <a:cxnLst/>
              <a:rect l="l" t="t" r="r" b="b"/>
              <a:pathLst>
                <a:path w="2626" h="1067" extrusionOk="0">
                  <a:moveTo>
                    <a:pt x="2578" y="0"/>
                  </a:moveTo>
                  <a:lnTo>
                    <a:pt x="2382" y="77"/>
                  </a:lnTo>
                  <a:lnTo>
                    <a:pt x="1" y="973"/>
                  </a:lnTo>
                  <a:cubicBezTo>
                    <a:pt x="48" y="1006"/>
                    <a:pt x="91" y="1034"/>
                    <a:pt x="138" y="1067"/>
                  </a:cubicBezTo>
                  <a:lnTo>
                    <a:pt x="2520" y="171"/>
                  </a:lnTo>
                  <a:lnTo>
                    <a:pt x="2625" y="131"/>
                  </a:lnTo>
                  <a:lnTo>
                    <a:pt x="257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2"/>
            <p:cNvSpPr/>
            <p:nvPr/>
          </p:nvSpPr>
          <p:spPr>
            <a:xfrm rot="10800000">
              <a:off x="7719312" y="383682"/>
              <a:ext cx="4525" cy="36109"/>
            </a:xfrm>
            <a:custGeom>
              <a:avLst/>
              <a:gdLst/>
              <a:ahLst/>
              <a:cxnLst/>
              <a:rect l="l" t="t" r="r" b="b"/>
              <a:pathLst>
                <a:path w="196" h="1564" extrusionOk="0">
                  <a:moveTo>
                    <a:pt x="0" y="0"/>
                  </a:moveTo>
                  <a:lnTo>
                    <a:pt x="51" y="1342"/>
                  </a:lnTo>
                  <a:lnTo>
                    <a:pt x="58" y="1563"/>
                  </a:lnTo>
                  <a:lnTo>
                    <a:pt x="196" y="1560"/>
                  </a:lnTo>
                  <a:lnTo>
                    <a:pt x="189" y="1447"/>
                  </a:lnTo>
                  <a:lnTo>
                    <a:pt x="142" y="117"/>
                  </a:lnTo>
                  <a:cubicBezTo>
                    <a:pt x="95" y="80"/>
                    <a:pt x="48" y="37"/>
                    <a:pt x="0" y="0"/>
                  </a:cubicBezTo>
                  <a:close/>
                </a:path>
              </a:pathLst>
            </a:custGeom>
            <a:solidFill>
              <a:srgbClr val="616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37" name="Google Shape;4137;p52"/>
            <p:cNvGrpSpPr/>
            <p:nvPr/>
          </p:nvGrpSpPr>
          <p:grpSpPr>
            <a:xfrm rot="10800000" flipH="1">
              <a:off x="8038901" y="-7611"/>
              <a:ext cx="865648" cy="1520473"/>
              <a:chOff x="7801383" y="2969578"/>
              <a:chExt cx="1246613" cy="2189622"/>
            </a:xfrm>
          </p:grpSpPr>
          <p:sp>
            <p:nvSpPr>
              <p:cNvPr id="4138" name="Google Shape;4138;p52"/>
              <p:cNvSpPr/>
              <p:nvPr/>
            </p:nvSpPr>
            <p:spPr>
              <a:xfrm>
                <a:off x="8043305" y="3282142"/>
                <a:ext cx="295238" cy="1877058"/>
              </a:xfrm>
              <a:custGeom>
                <a:avLst/>
                <a:gdLst/>
                <a:ahLst/>
                <a:cxnLst/>
                <a:rect l="l" t="t" r="r" b="b"/>
                <a:pathLst>
                  <a:path w="6683" h="42489" extrusionOk="0">
                    <a:moveTo>
                      <a:pt x="6332" y="0"/>
                    </a:moveTo>
                    <a:cubicBezTo>
                      <a:pt x="6206" y="0"/>
                      <a:pt x="6094" y="86"/>
                      <a:pt x="6067" y="213"/>
                    </a:cubicBezTo>
                    <a:cubicBezTo>
                      <a:pt x="6055" y="250"/>
                      <a:pt x="6055" y="253"/>
                      <a:pt x="6059" y="359"/>
                    </a:cubicBezTo>
                    <a:cubicBezTo>
                      <a:pt x="6070" y="670"/>
                      <a:pt x="6085" y="1197"/>
                      <a:pt x="6099" y="1910"/>
                    </a:cubicBezTo>
                    <a:cubicBezTo>
                      <a:pt x="6107" y="2465"/>
                      <a:pt x="6110" y="3129"/>
                      <a:pt x="6110" y="3887"/>
                    </a:cubicBezTo>
                    <a:cubicBezTo>
                      <a:pt x="6110" y="4746"/>
                      <a:pt x="6102" y="5732"/>
                      <a:pt x="6080" y="6827"/>
                    </a:cubicBezTo>
                    <a:cubicBezTo>
                      <a:pt x="6077" y="7027"/>
                      <a:pt x="6074" y="7233"/>
                      <a:pt x="6067" y="7444"/>
                    </a:cubicBezTo>
                    <a:cubicBezTo>
                      <a:pt x="6012" y="9681"/>
                      <a:pt x="5899" y="12309"/>
                      <a:pt x="5682" y="15181"/>
                    </a:cubicBezTo>
                    <a:cubicBezTo>
                      <a:pt x="5657" y="15482"/>
                      <a:pt x="5635" y="15790"/>
                      <a:pt x="5610" y="16103"/>
                    </a:cubicBezTo>
                    <a:cubicBezTo>
                      <a:pt x="5483" y="17636"/>
                      <a:pt x="5323" y="19232"/>
                      <a:pt x="5131" y="20864"/>
                    </a:cubicBezTo>
                    <a:cubicBezTo>
                      <a:pt x="5091" y="21201"/>
                      <a:pt x="5051" y="21542"/>
                      <a:pt x="5007" y="21886"/>
                    </a:cubicBezTo>
                    <a:cubicBezTo>
                      <a:pt x="4144" y="28706"/>
                      <a:pt x="2629" y="36114"/>
                      <a:pt x="0" y="42489"/>
                    </a:cubicBezTo>
                    <a:lnTo>
                      <a:pt x="584" y="42489"/>
                    </a:lnTo>
                    <a:cubicBezTo>
                      <a:pt x="3173" y="36132"/>
                      <a:pt x="4674" y="28793"/>
                      <a:pt x="5533" y="22027"/>
                    </a:cubicBezTo>
                    <a:cubicBezTo>
                      <a:pt x="5570" y="21777"/>
                      <a:pt x="5598" y="21527"/>
                      <a:pt x="5628" y="21277"/>
                    </a:cubicBezTo>
                    <a:cubicBezTo>
                      <a:pt x="5827" y="19631"/>
                      <a:pt x="5990" y="18024"/>
                      <a:pt x="6121" y="16480"/>
                    </a:cubicBezTo>
                    <a:cubicBezTo>
                      <a:pt x="6128" y="16399"/>
                      <a:pt x="6135" y="16320"/>
                      <a:pt x="6142" y="16240"/>
                    </a:cubicBezTo>
                    <a:cubicBezTo>
                      <a:pt x="6447" y="12582"/>
                      <a:pt x="6581" y="9264"/>
                      <a:pt x="6632" y="6599"/>
                    </a:cubicBezTo>
                    <a:cubicBezTo>
                      <a:pt x="6639" y="6283"/>
                      <a:pt x="6643" y="5979"/>
                      <a:pt x="6646" y="5685"/>
                    </a:cubicBezTo>
                    <a:cubicBezTo>
                      <a:pt x="6683" y="2981"/>
                      <a:pt x="6632" y="1070"/>
                      <a:pt x="6607" y="340"/>
                    </a:cubicBezTo>
                    <a:lnTo>
                      <a:pt x="6603" y="275"/>
                    </a:lnTo>
                    <a:cubicBezTo>
                      <a:pt x="6607" y="152"/>
                      <a:pt x="6520" y="36"/>
                      <a:pt x="6393" y="7"/>
                    </a:cubicBezTo>
                    <a:cubicBezTo>
                      <a:pt x="6372" y="3"/>
                      <a:pt x="6352" y="0"/>
                      <a:pt x="63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" name="Google Shape;4139;p52"/>
              <p:cNvSpPr/>
              <p:nvPr/>
            </p:nvSpPr>
            <p:spPr>
              <a:xfrm>
                <a:off x="8285183" y="3631993"/>
                <a:ext cx="762813" cy="490017"/>
              </a:xfrm>
              <a:custGeom>
                <a:avLst/>
                <a:gdLst/>
                <a:ahLst/>
                <a:cxnLst/>
                <a:rect l="l" t="t" r="r" b="b"/>
                <a:pathLst>
                  <a:path w="17267" h="11092" extrusionOk="0">
                    <a:moveTo>
                      <a:pt x="11050" y="0"/>
                    </a:moveTo>
                    <a:cubicBezTo>
                      <a:pt x="6182" y="0"/>
                      <a:pt x="1" y="10123"/>
                      <a:pt x="1" y="10123"/>
                    </a:cubicBezTo>
                    <a:lnTo>
                      <a:pt x="1" y="11091"/>
                    </a:lnTo>
                    <a:cubicBezTo>
                      <a:pt x="1" y="11091"/>
                      <a:pt x="17267" y="2320"/>
                      <a:pt x="12285" y="243"/>
                    </a:cubicBezTo>
                    <a:cubicBezTo>
                      <a:pt x="11886" y="77"/>
                      <a:pt x="11473" y="0"/>
                      <a:pt x="110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" name="Google Shape;4140;p52"/>
              <p:cNvSpPr/>
              <p:nvPr/>
            </p:nvSpPr>
            <p:spPr>
              <a:xfrm>
                <a:off x="7876222" y="3649178"/>
                <a:ext cx="436695" cy="354304"/>
              </a:xfrm>
              <a:custGeom>
                <a:avLst/>
                <a:gdLst/>
                <a:ahLst/>
                <a:cxnLst/>
                <a:rect l="l" t="t" r="r" b="b"/>
                <a:pathLst>
                  <a:path w="9885" h="8020" extrusionOk="0">
                    <a:moveTo>
                      <a:pt x="2426" y="0"/>
                    </a:moveTo>
                    <a:cubicBezTo>
                      <a:pt x="2300" y="0"/>
                      <a:pt x="2182" y="22"/>
                      <a:pt x="2074" y="68"/>
                    </a:cubicBezTo>
                    <a:cubicBezTo>
                      <a:pt x="0" y="949"/>
                      <a:pt x="9837" y="8019"/>
                      <a:pt x="9837" y="8019"/>
                    </a:cubicBezTo>
                    <a:lnTo>
                      <a:pt x="9740" y="7374"/>
                    </a:lnTo>
                    <a:cubicBezTo>
                      <a:pt x="9884" y="7243"/>
                      <a:pt x="4728" y="0"/>
                      <a:pt x="24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52"/>
              <p:cNvSpPr/>
              <p:nvPr/>
            </p:nvSpPr>
            <p:spPr>
              <a:xfrm>
                <a:off x="8331483" y="3283953"/>
                <a:ext cx="432851" cy="291792"/>
              </a:xfrm>
              <a:custGeom>
                <a:avLst/>
                <a:gdLst/>
                <a:ahLst/>
                <a:cxnLst/>
                <a:rect l="l" t="t" r="r" b="b"/>
                <a:pathLst>
                  <a:path w="9798" h="6605" extrusionOk="0">
                    <a:moveTo>
                      <a:pt x="6539" y="1"/>
                    </a:moveTo>
                    <a:cubicBezTo>
                      <a:pt x="4006" y="1"/>
                      <a:pt x="0" y="5822"/>
                      <a:pt x="0" y="5822"/>
                    </a:cubicBezTo>
                    <a:lnTo>
                      <a:pt x="0" y="6605"/>
                    </a:lnTo>
                    <a:cubicBezTo>
                      <a:pt x="0" y="6605"/>
                      <a:pt x="9797" y="2544"/>
                      <a:pt x="7513" y="386"/>
                    </a:cubicBezTo>
                    <a:cubicBezTo>
                      <a:pt x="7228" y="118"/>
                      <a:pt x="6898" y="1"/>
                      <a:pt x="65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52"/>
              <p:cNvSpPr/>
              <p:nvPr/>
            </p:nvSpPr>
            <p:spPr>
              <a:xfrm>
                <a:off x="7935819" y="2969622"/>
                <a:ext cx="395698" cy="506848"/>
              </a:xfrm>
              <a:custGeom>
                <a:avLst/>
                <a:gdLst/>
                <a:ahLst/>
                <a:cxnLst/>
                <a:rect l="l" t="t" r="r" b="b"/>
                <a:pathLst>
                  <a:path w="8957" h="11473" extrusionOk="0">
                    <a:moveTo>
                      <a:pt x="3214" y="0"/>
                    </a:moveTo>
                    <a:cubicBezTo>
                      <a:pt x="3146" y="0"/>
                      <a:pt x="3078" y="6"/>
                      <a:pt x="3009" y="17"/>
                    </a:cubicBezTo>
                    <a:cubicBezTo>
                      <a:pt x="0" y="521"/>
                      <a:pt x="8956" y="11472"/>
                      <a:pt x="8956" y="11472"/>
                    </a:cubicBezTo>
                    <a:lnTo>
                      <a:pt x="8956" y="10417"/>
                    </a:lnTo>
                    <a:cubicBezTo>
                      <a:pt x="8956" y="10417"/>
                      <a:pt x="6151" y="0"/>
                      <a:pt x="32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52"/>
              <p:cNvSpPr/>
              <p:nvPr/>
            </p:nvSpPr>
            <p:spPr>
              <a:xfrm>
                <a:off x="8028240" y="3437739"/>
                <a:ext cx="303279" cy="183204"/>
              </a:xfrm>
              <a:custGeom>
                <a:avLst/>
                <a:gdLst/>
                <a:ahLst/>
                <a:cxnLst/>
                <a:rect l="l" t="t" r="r" b="b"/>
                <a:pathLst>
                  <a:path w="6865" h="4147" extrusionOk="0">
                    <a:moveTo>
                      <a:pt x="1761" y="0"/>
                    </a:moveTo>
                    <a:cubicBezTo>
                      <a:pt x="1619" y="0"/>
                      <a:pt x="1492" y="28"/>
                      <a:pt x="1382" y="90"/>
                    </a:cubicBezTo>
                    <a:cubicBezTo>
                      <a:pt x="0" y="854"/>
                      <a:pt x="6864" y="4147"/>
                      <a:pt x="6864" y="4147"/>
                    </a:cubicBezTo>
                    <a:lnTo>
                      <a:pt x="6864" y="3762"/>
                    </a:lnTo>
                    <a:cubicBezTo>
                      <a:pt x="6864" y="3762"/>
                      <a:pt x="3391" y="0"/>
                      <a:pt x="17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52"/>
              <p:cNvSpPr/>
              <p:nvPr/>
            </p:nvSpPr>
            <p:spPr>
              <a:xfrm>
                <a:off x="7801383" y="4016214"/>
                <a:ext cx="480474" cy="238779"/>
              </a:xfrm>
              <a:custGeom>
                <a:avLst/>
                <a:gdLst/>
                <a:ahLst/>
                <a:cxnLst/>
                <a:rect l="l" t="t" r="r" b="b"/>
                <a:pathLst>
                  <a:path w="10876" h="5405" extrusionOk="0">
                    <a:moveTo>
                      <a:pt x="2790" y="0"/>
                    </a:moveTo>
                    <a:cubicBezTo>
                      <a:pt x="2338" y="0"/>
                      <a:pt x="1966" y="137"/>
                      <a:pt x="1716" y="458"/>
                    </a:cubicBezTo>
                    <a:cubicBezTo>
                      <a:pt x="1" y="2660"/>
                      <a:pt x="10792" y="5404"/>
                      <a:pt x="10792" y="5404"/>
                    </a:cubicBezTo>
                    <a:lnTo>
                      <a:pt x="10875" y="4708"/>
                    </a:lnTo>
                    <a:cubicBezTo>
                      <a:pt x="10875" y="4708"/>
                      <a:pt x="5443" y="0"/>
                      <a:pt x="279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52"/>
              <p:cNvSpPr/>
              <p:nvPr/>
            </p:nvSpPr>
            <p:spPr>
              <a:xfrm>
                <a:off x="8261327" y="4343843"/>
                <a:ext cx="413634" cy="37679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29" extrusionOk="0">
                    <a:moveTo>
                      <a:pt x="109" y="0"/>
                    </a:moveTo>
                    <a:lnTo>
                      <a:pt x="0" y="736"/>
                    </a:lnTo>
                    <a:cubicBezTo>
                      <a:pt x="0" y="736"/>
                      <a:pt x="3093" y="8529"/>
                      <a:pt x="5701" y="8529"/>
                    </a:cubicBezTo>
                    <a:cubicBezTo>
                      <a:pt x="6019" y="8529"/>
                      <a:pt x="6330" y="8412"/>
                      <a:pt x="6628" y="8152"/>
                    </a:cubicBezTo>
                    <a:cubicBezTo>
                      <a:pt x="9362" y="5755"/>
                      <a:pt x="109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52"/>
              <p:cNvSpPr/>
              <p:nvPr/>
            </p:nvSpPr>
            <p:spPr>
              <a:xfrm>
                <a:off x="8270295" y="4110889"/>
                <a:ext cx="370340" cy="206707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4679" extrusionOk="0">
                    <a:moveTo>
                      <a:pt x="5806" y="0"/>
                    </a:moveTo>
                    <a:cubicBezTo>
                      <a:pt x="3662" y="0"/>
                      <a:pt x="0" y="4080"/>
                      <a:pt x="0" y="4080"/>
                    </a:cubicBezTo>
                    <a:lnTo>
                      <a:pt x="0" y="4679"/>
                    </a:lnTo>
                    <a:cubicBezTo>
                      <a:pt x="0" y="4679"/>
                      <a:pt x="8383" y="1201"/>
                      <a:pt x="6429" y="147"/>
                    </a:cubicBezTo>
                    <a:cubicBezTo>
                      <a:pt x="6243" y="46"/>
                      <a:pt x="6033" y="0"/>
                      <a:pt x="58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52"/>
              <p:cNvSpPr/>
              <p:nvPr/>
            </p:nvSpPr>
            <p:spPr>
              <a:xfrm>
                <a:off x="8285183" y="3653287"/>
                <a:ext cx="561938" cy="425959"/>
              </a:xfrm>
              <a:custGeom>
                <a:avLst/>
                <a:gdLst/>
                <a:ahLst/>
                <a:cxnLst/>
                <a:rect l="l" t="t" r="r" b="b"/>
                <a:pathLst>
                  <a:path w="12720" h="9642" extrusionOk="0">
                    <a:moveTo>
                      <a:pt x="12720" y="0"/>
                    </a:moveTo>
                    <a:lnTo>
                      <a:pt x="12720" y="0"/>
                    </a:lnTo>
                    <a:cubicBezTo>
                      <a:pt x="11404" y="301"/>
                      <a:pt x="10208" y="976"/>
                      <a:pt x="9073" y="1689"/>
                    </a:cubicBezTo>
                    <a:cubicBezTo>
                      <a:pt x="7934" y="2412"/>
                      <a:pt x="6864" y="3231"/>
                      <a:pt x="5820" y="4076"/>
                    </a:cubicBezTo>
                    <a:cubicBezTo>
                      <a:pt x="4787" y="4939"/>
                      <a:pt x="3782" y="5827"/>
                      <a:pt x="2811" y="6755"/>
                    </a:cubicBezTo>
                    <a:cubicBezTo>
                      <a:pt x="1842" y="7687"/>
                      <a:pt x="896" y="8641"/>
                      <a:pt x="1" y="9641"/>
                    </a:cubicBezTo>
                    <a:cubicBezTo>
                      <a:pt x="490" y="9181"/>
                      <a:pt x="972" y="8716"/>
                      <a:pt x="1469" y="8267"/>
                    </a:cubicBezTo>
                    <a:cubicBezTo>
                      <a:pt x="1959" y="7811"/>
                      <a:pt x="2451" y="7357"/>
                      <a:pt x="2952" y="6911"/>
                    </a:cubicBezTo>
                    <a:cubicBezTo>
                      <a:pt x="3949" y="6015"/>
                      <a:pt x="4953" y="5127"/>
                      <a:pt x="5994" y="4286"/>
                    </a:cubicBezTo>
                    <a:cubicBezTo>
                      <a:pt x="7020" y="3430"/>
                      <a:pt x="8082" y="2618"/>
                      <a:pt x="9188" y="1863"/>
                    </a:cubicBezTo>
                    <a:cubicBezTo>
                      <a:pt x="9739" y="1487"/>
                      <a:pt x="10301" y="1128"/>
                      <a:pt x="10889" y="809"/>
                    </a:cubicBezTo>
                    <a:cubicBezTo>
                      <a:pt x="11473" y="482"/>
                      <a:pt x="12082" y="203"/>
                      <a:pt x="127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52"/>
              <p:cNvSpPr/>
              <p:nvPr/>
            </p:nvSpPr>
            <p:spPr>
              <a:xfrm>
                <a:off x="7967804" y="3652182"/>
                <a:ext cx="338709" cy="322761"/>
              </a:xfrm>
              <a:custGeom>
                <a:avLst/>
                <a:gdLst/>
                <a:ahLst/>
                <a:cxnLst/>
                <a:rect l="l" t="t" r="r" b="b"/>
                <a:pathLst>
                  <a:path w="7667" h="7306" extrusionOk="0">
                    <a:moveTo>
                      <a:pt x="1" y="0"/>
                    </a:moveTo>
                    <a:cubicBezTo>
                      <a:pt x="179" y="134"/>
                      <a:pt x="357" y="265"/>
                      <a:pt x="534" y="392"/>
                    </a:cubicBezTo>
                    <a:lnTo>
                      <a:pt x="1045" y="812"/>
                    </a:lnTo>
                    <a:cubicBezTo>
                      <a:pt x="1383" y="1098"/>
                      <a:pt x="1720" y="1381"/>
                      <a:pt x="2039" y="1686"/>
                    </a:cubicBezTo>
                    <a:cubicBezTo>
                      <a:pt x="2688" y="2284"/>
                      <a:pt x="3326" y="2894"/>
                      <a:pt x="3947" y="3520"/>
                    </a:cubicBezTo>
                    <a:cubicBezTo>
                      <a:pt x="4577" y="4141"/>
                      <a:pt x="5194" y="4771"/>
                      <a:pt x="5814" y="5402"/>
                    </a:cubicBezTo>
                    <a:lnTo>
                      <a:pt x="7667" y="7306"/>
                    </a:lnTo>
                    <a:cubicBezTo>
                      <a:pt x="7130" y="6599"/>
                      <a:pt x="6554" y="5925"/>
                      <a:pt x="5966" y="5261"/>
                    </a:cubicBezTo>
                    <a:cubicBezTo>
                      <a:pt x="5379" y="4594"/>
                      <a:pt x="4765" y="3955"/>
                      <a:pt x="4139" y="3324"/>
                    </a:cubicBezTo>
                    <a:cubicBezTo>
                      <a:pt x="3511" y="2701"/>
                      <a:pt x="2862" y="2092"/>
                      <a:pt x="2177" y="1526"/>
                    </a:cubicBezTo>
                    <a:cubicBezTo>
                      <a:pt x="1492" y="964"/>
                      <a:pt x="789" y="413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52"/>
              <p:cNvSpPr/>
              <p:nvPr/>
            </p:nvSpPr>
            <p:spPr>
              <a:xfrm>
                <a:off x="8264640" y="4353606"/>
                <a:ext cx="289495" cy="350372"/>
              </a:xfrm>
              <a:custGeom>
                <a:avLst/>
                <a:gdLst/>
                <a:ahLst/>
                <a:cxnLst/>
                <a:rect l="l" t="t" r="r" b="b"/>
                <a:pathLst>
                  <a:path w="6553" h="7931" extrusionOk="0">
                    <a:moveTo>
                      <a:pt x="1" y="0"/>
                    </a:moveTo>
                    <a:cubicBezTo>
                      <a:pt x="146" y="160"/>
                      <a:pt x="287" y="320"/>
                      <a:pt x="436" y="475"/>
                    </a:cubicBezTo>
                    <a:lnTo>
                      <a:pt x="857" y="962"/>
                    </a:lnTo>
                    <a:cubicBezTo>
                      <a:pt x="1136" y="1284"/>
                      <a:pt x="1419" y="1607"/>
                      <a:pt x="1687" y="1941"/>
                    </a:cubicBezTo>
                    <a:cubicBezTo>
                      <a:pt x="2231" y="2604"/>
                      <a:pt x="2775" y="3264"/>
                      <a:pt x="3308" y="3935"/>
                    </a:cubicBezTo>
                    <a:lnTo>
                      <a:pt x="4926" y="5936"/>
                    </a:lnTo>
                    <a:lnTo>
                      <a:pt x="5734" y="6937"/>
                    </a:lnTo>
                    <a:lnTo>
                      <a:pt x="6553" y="7931"/>
                    </a:lnTo>
                    <a:cubicBezTo>
                      <a:pt x="6093" y="7206"/>
                      <a:pt x="5596" y="6505"/>
                      <a:pt x="5088" y="5809"/>
                    </a:cubicBezTo>
                    <a:cubicBezTo>
                      <a:pt x="4588" y="5113"/>
                      <a:pt x="4059" y="4435"/>
                      <a:pt x="3522" y="3764"/>
                    </a:cubicBezTo>
                    <a:cubicBezTo>
                      <a:pt x="2981" y="3097"/>
                      <a:pt x="2431" y="2433"/>
                      <a:pt x="1847" y="1802"/>
                    </a:cubicBezTo>
                    <a:cubicBezTo>
                      <a:pt x="1263" y="1172"/>
                      <a:pt x="665" y="544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52"/>
              <p:cNvSpPr/>
              <p:nvPr/>
            </p:nvSpPr>
            <p:spPr>
              <a:xfrm>
                <a:off x="8281826" y="4117339"/>
                <a:ext cx="272531" cy="183646"/>
              </a:xfrm>
              <a:custGeom>
                <a:avLst/>
                <a:gdLst/>
                <a:ahLst/>
                <a:cxnLst/>
                <a:rect l="l" t="t" r="r" b="b"/>
                <a:pathLst>
                  <a:path w="6169" h="4157" extrusionOk="0">
                    <a:moveTo>
                      <a:pt x="6168" y="1"/>
                    </a:moveTo>
                    <a:lnTo>
                      <a:pt x="6168" y="1"/>
                    </a:lnTo>
                    <a:cubicBezTo>
                      <a:pt x="5559" y="149"/>
                      <a:pt x="4975" y="396"/>
                      <a:pt x="4413" y="675"/>
                    </a:cubicBezTo>
                    <a:cubicBezTo>
                      <a:pt x="3851" y="961"/>
                      <a:pt x="3322" y="1302"/>
                      <a:pt x="2803" y="1658"/>
                    </a:cubicBezTo>
                    <a:cubicBezTo>
                      <a:pt x="2291" y="2024"/>
                      <a:pt x="1799" y="2411"/>
                      <a:pt x="1331" y="2829"/>
                    </a:cubicBezTo>
                    <a:cubicBezTo>
                      <a:pt x="863" y="3246"/>
                      <a:pt x="410" y="3681"/>
                      <a:pt x="0" y="4156"/>
                    </a:cubicBezTo>
                    <a:cubicBezTo>
                      <a:pt x="246" y="3960"/>
                      <a:pt x="482" y="3757"/>
                      <a:pt x="733" y="3569"/>
                    </a:cubicBezTo>
                    <a:cubicBezTo>
                      <a:pt x="972" y="3373"/>
                      <a:pt x="1218" y="3177"/>
                      <a:pt x="1465" y="2992"/>
                    </a:cubicBezTo>
                    <a:cubicBezTo>
                      <a:pt x="1962" y="2615"/>
                      <a:pt x="2452" y="2237"/>
                      <a:pt x="2962" y="1882"/>
                    </a:cubicBezTo>
                    <a:cubicBezTo>
                      <a:pt x="3466" y="1524"/>
                      <a:pt x="3985" y="1182"/>
                      <a:pt x="4515" y="860"/>
                    </a:cubicBezTo>
                    <a:cubicBezTo>
                      <a:pt x="4783" y="707"/>
                      <a:pt x="5047" y="545"/>
                      <a:pt x="5327" y="410"/>
                    </a:cubicBezTo>
                    <a:cubicBezTo>
                      <a:pt x="5598" y="254"/>
                      <a:pt x="5885" y="142"/>
                      <a:pt x="61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52"/>
              <p:cNvSpPr/>
              <p:nvPr/>
            </p:nvSpPr>
            <p:spPr>
              <a:xfrm>
                <a:off x="7877150" y="4036404"/>
                <a:ext cx="387525" cy="203835"/>
              </a:xfrm>
              <a:custGeom>
                <a:avLst/>
                <a:gdLst/>
                <a:ahLst/>
                <a:cxnLst/>
                <a:rect l="l" t="t" r="r" b="b"/>
                <a:pathLst>
                  <a:path w="8772" h="461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14" y="99"/>
                      <a:pt x="828" y="150"/>
                      <a:pt x="1223" y="288"/>
                    </a:cubicBezTo>
                    <a:cubicBezTo>
                      <a:pt x="1629" y="386"/>
                      <a:pt x="2017" y="541"/>
                      <a:pt x="2409" y="680"/>
                    </a:cubicBezTo>
                    <a:cubicBezTo>
                      <a:pt x="3177" y="998"/>
                      <a:pt x="3928" y="1358"/>
                      <a:pt x="4653" y="1763"/>
                    </a:cubicBezTo>
                    <a:cubicBezTo>
                      <a:pt x="5378" y="2176"/>
                      <a:pt x="6078" y="2626"/>
                      <a:pt x="6767" y="3102"/>
                    </a:cubicBezTo>
                    <a:cubicBezTo>
                      <a:pt x="7112" y="3337"/>
                      <a:pt x="7448" y="3584"/>
                      <a:pt x="7783" y="3838"/>
                    </a:cubicBezTo>
                    <a:cubicBezTo>
                      <a:pt x="8119" y="4084"/>
                      <a:pt x="8446" y="4349"/>
                      <a:pt x="8772" y="4613"/>
                    </a:cubicBezTo>
                    <a:cubicBezTo>
                      <a:pt x="8196" y="3997"/>
                      <a:pt x="7554" y="3450"/>
                      <a:pt x="6891" y="2931"/>
                    </a:cubicBezTo>
                    <a:cubicBezTo>
                      <a:pt x="6227" y="2416"/>
                      <a:pt x="5520" y="1948"/>
                      <a:pt x="4787" y="1528"/>
                    </a:cubicBezTo>
                    <a:cubicBezTo>
                      <a:pt x="4048" y="1118"/>
                      <a:pt x="3279" y="759"/>
                      <a:pt x="2481" y="484"/>
                    </a:cubicBezTo>
                    <a:cubicBezTo>
                      <a:pt x="1676" y="218"/>
                      <a:pt x="843" y="41"/>
                      <a:pt x="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52"/>
              <p:cNvSpPr/>
              <p:nvPr/>
            </p:nvSpPr>
            <p:spPr>
              <a:xfrm>
                <a:off x="8331483" y="3301006"/>
                <a:ext cx="331950" cy="252828"/>
              </a:xfrm>
              <a:custGeom>
                <a:avLst/>
                <a:gdLst/>
                <a:ahLst/>
                <a:cxnLst/>
                <a:rect l="l" t="t" r="r" b="b"/>
                <a:pathLst>
                  <a:path w="7514" h="5723" extrusionOk="0">
                    <a:moveTo>
                      <a:pt x="7513" y="0"/>
                    </a:moveTo>
                    <a:lnTo>
                      <a:pt x="7513" y="0"/>
                    </a:lnTo>
                    <a:cubicBezTo>
                      <a:pt x="6733" y="182"/>
                      <a:pt x="5990" y="512"/>
                      <a:pt x="5287" y="896"/>
                    </a:cubicBezTo>
                    <a:cubicBezTo>
                      <a:pt x="4587" y="1287"/>
                      <a:pt x="3935" y="1763"/>
                      <a:pt x="3307" y="2259"/>
                    </a:cubicBezTo>
                    <a:cubicBezTo>
                      <a:pt x="2687" y="2767"/>
                      <a:pt x="2096" y="3315"/>
                      <a:pt x="1545" y="3895"/>
                    </a:cubicBezTo>
                    <a:cubicBezTo>
                      <a:pt x="993" y="4472"/>
                      <a:pt x="464" y="5073"/>
                      <a:pt x="0" y="5722"/>
                    </a:cubicBezTo>
                    <a:cubicBezTo>
                      <a:pt x="275" y="5436"/>
                      <a:pt x="551" y="5150"/>
                      <a:pt x="838" y="4870"/>
                    </a:cubicBezTo>
                    <a:cubicBezTo>
                      <a:pt x="1117" y="4587"/>
                      <a:pt x="1400" y="4311"/>
                      <a:pt x="1694" y="4043"/>
                    </a:cubicBezTo>
                    <a:cubicBezTo>
                      <a:pt x="2273" y="3503"/>
                      <a:pt x="2861" y="2970"/>
                      <a:pt x="3478" y="2474"/>
                    </a:cubicBezTo>
                    <a:cubicBezTo>
                      <a:pt x="4094" y="1977"/>
                      <a:pt x="4728" y="1505"/>
                      <a:pt x="5396" y="1078"/>
                    </a:cubicBezTo>
                    <a:cubicBezTo>
                      <a:pt x="5559" y="969"/>
                      <a:pt x="5733" y="874"/>
                      <a:pt x="5903" y="773"/>
                    </a:cubicBezTo>
                    <a:cubicBezTo>
                      <a:pt x="5990" y="722"/>
                      <a:pt x="6074" y="671"/>
                      <a:pt x="6161" y="624"/>
                    </a:cubicBezTo>
                    <a:lnTo>
                      <a:pt x="6425" y="494"/>
                    </a:lnTo>
                    <a:cubicBezTo>
                      <a:pt x="6603" y="407"/>
                      <a:pt x="6773" y="298"/>
                      <a:pt x="6962" y="233"/>
                    </a:cubicBezTo>
                    <a:cubicBezTo>
                      <a:pt x="7143" y="156"/>
                      <a:pt x="7329" y="80"/>
                      <a:pt x="751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52"/>
              <p:cNvSpPr/>
              <p:nvPr/>
            </p:nvSpPr>
            <p:spPr>
              <a:xfrm>
                <a:off x="8058680" y="2969578"/>
                <a:ext cx="258438" cy="449506"/>
              </a:xfrm>
              <a:custGeom>
                <a:avLst/>
                <a:gdLst/>
                <a:ahLst/>
                <a:cxnLst/>
                <a:rect l="l" t="t" r="r" b="b"/>
                <a:pathLst>
                  <a:path w="5850" h="1017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85" y="167"/>
                      <a:pt x="370" y="331"/>
                      <a:pt x="555" y="490"/>
                    </a:cubicBezTo>
                    <a:lnTo>
                      <a:pt x="1052" y="1037"/>
                    </a:lnTo>
                    <a:cubicBezTo>
                      <a:pt x="1364" y="1419"/>
                      <a:pt x="1669" y="1802"/>
                      <a:pt x="1930" y="2219"/>
                    </a:cubicBezTo>
                    <a:cubicBezTo>
                      <a:pt x="2473" y="3039"/>
                      <a:pt x="2966" y="3894"/>
                      <a:pt x="3409" y="4776"/>
                    </a:cubicBezTo>
                    <a:cubicBezTo>
                      <a:pt x="3861" y="5650"/>
                      <a:pt x="4286" y="6542"/>
                      <a:pt x="4688" y="7445"/>
                    </a:cubicBezTo>
                    <a:cubicBezTo>
                      <a:pt x="4892" y="7894"/>
                      <a:pt x="5088" y="8347"/>
                      <a:pt x="5280" y="8804"/>
                    </a:cubicBezTo>
                    <a:cubicBezTo>
                      <a:pt x="5476" y="9258"/>
                      <a:pt x="5664" y="9718"/>
                      <a:pt x="5849" y="10175"/>
                    </a:cubicBezTo>
                    <a:cubicBezTo>
                      <a:pt x="5585" y="9221"/>
                      <a:pt x="5247" y="8286"/>
                      <a:pt x="4881" y="7365"/>
                    </a:cubicBezTo>
                    <a:cubicBezTo>
                      <a:pt x="4522" y="6436"/>
                      <a:pt x="4105" y="5534"/>
                      <a:pt x="3652" y="4649"/>
                    </a:cubicBezTo>
                    <a:cubicBezTo>
                      <a:pt x="3198" y="3764"/>
                      <a:pt x="2695" y="2902"/>
                      <a:pt x="2104" y="2100"/>
                    </a:cubicBezTo>
                    <a:cubicBezTo>
                      <a:pt x="1512" y="1306"/>
                      <a:pt x="856" y="519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52"/>
              <p:cNvSpPr/>
              <p:nvPr/>
            </p:nvSpPr>
            <p:spPr>
              <a:xfrm>
                <a:off x="8089295" y="3441671"/>
                <a:ext cx="242225" cy="170481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385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11" y="240"/>
                      <a:pt x="971" y="555"/>
                      <a:pt x="1436" y="863"/>
                    </a:cubicBezTo>
                    <a:cubicBezTo>
                      <a:pt x="1893" y="1182"/>
                      <a:pt x="2346" y="1505"/>
                      <a:pt x="2792" y="1842"/>
                    </a:cubicBezTo>
                    <a:cubicBezTo>
                      <a:pt x="3691" y="2506"/>
                      <a:pt x="4569" y="3199"/>
                      <a:pt x="5482" y="3858"/>
                    </a:cubicBezTo>
                    <a:cubicBezTo>
                      <a:pt x="4710" y="3035"/>
                      <a:pt x="3854" y="2299"/>
                      <a:pt x="2955" y="1624"/>
                    </a:cubicBezTo>
                    <a:cubicBezTo>
                      <a:pt x="2502" y="1288"/>
                      <a:pt x="2037" y="968"/>
                      <a:pt x="1548" y="685"/>
                    </a:cubicBezTo>
                    <a:cubicBezTo>
                      <a:pt x="1063" y="399"/>
                      <a:pt x="547" y="142"/>
                      <a:pt x="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43164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" name="Google Shape;3175;p45"/>
          <p:cNvSpPr txBox="1">
            <a:spLocks noGrp="1"/>
          </p:cNvSpPr>
          <p:nvPr>
            <p:ph type="subTitle" idx="1"/>
          </p:nvPr>
        </p:nvSpPr>
        <p:spPr>
          <a:xfrm>
            <a:off x="720050" y="3206148"/>
            <a:ext cx="2154000" cy="754800"/>
          </a:xfrm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" dirty="0"/>
              <a:t>Model Evaluation </a:t>
            </a:r>
            <a:endParaRPr dirty="0"/>
          </a:p>
        </p:txBody>
      </p:sp>
      <p:sp>
        <p:nvSpPr>
          <p:cNvPr id="3176" name="Google Shape;3176;p45"/>
          <p:cNvSpPr txBox="1">
            <a:spLocks noGrp="1"/>
          </p:cNvSpPr>
          <p:nvPr>
            <p:ph type="subTitle" idx="2"/>
          </p:nvPr>
        </p:nvSpPr>
        <p:spPr>
          <a:xfrm>
            <a:off x="2884283" y="3181350"/>
            <a:ext cx="3745117" cy="754800"/>
          </a:xfrm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n" dirty="0" smtClean="0"/>
              <a:t>Machine Learning Model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" dirty="0" smtClean="0"/>
              <a:t>(Decision Tree – Supervised Learning)</a:t>
            </a:r>
            <a:endParaRPr dirty="0"/>
          </a:p>
        </p:txBody>
      </p:sp>
      <p:sp>
        <p:nvSpPr>
          <p:cNvPr id="3177" name="Google Shape;3177;p45"/>
          <p:cNvSpPr txBox="1">
            <a:spLocks noGrp="1"/>
          </p:cNvSpPr>
          <p:nvPr>
            <p:ph type="subTitle" idx="3"/>
          </p:nvPr>
        </p:nvSpPr>
        <p:spPr>
          <a:xfrm>
            <a:off x="6279600" y="3206148"/>
            <a:ext cx="2154000" cy="754800"/>
          </a:xfrm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Split Data</a:t>
            </a:r>
            <a:endParaRPr dirty="0"/>
          </a:p>
        </p:txBody>
      </p:sp>
      <p:sp>
        <p:nvSpPr>
          <p:cNvPr id="3178" name="Google Shape;3178;p45"/>
          <p:cNvSpPr txBox="1">
            <a:spLocks noGrp="1"/>
          </p:cNvSpPr>
          <p:nvPr>
            <p:ph type="subTitle" idx="4"/>
          </p:nvPr>
        </p:nvSpPr>
        <p:spPr>
          <a:xfrm>
            <a:off x="720050" y="2155112"/>
            <a:ext cx="2154000" cy="492838"/>
          </a:xfrm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/>
              <a:t>Import Library</a:t>
            </a:r>
            <a:endParaRPr lang="en-US" dirty="0"/>
          </a:p>
        </p:txBody>
      </p:sp>
      <p:sp>
        <p:nvSpPr>
          <p:cNvPr id="3179" name="Google Shape;3179;p45"/>
          <p:cNvSpPr txBox="1">
            <a:spLocks noGrp="1"/>
          </p:cNvSpPr>
          <p:nvPr>
            <p:ph type="subTitle" idx="5"/>
          </p:nvPr>
        </p:nvSpPr>
        <p:spPr>
          <a:xfrm>
            <a:off x="3494960" y="2155112"/>
            <a:ext cx="2154000" cy="492838"/>
          </a:xfrm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Load Dataset</a:t>
            </a:r>
            <a:endParaRPr dirty="0"/>
          </a:p>
        </p:txBody>
      </p:sp>
      <p:sp>
        <p:nvSpPr>
          <p:cNvPr id="3180" name="Google Shape;3180;p45"/>
          <p:cNvSpPr txBox="1">
            <a:spLocks noGrp="1"/>
          </p:cNvSpPr>
          <p:nvPr>
            <p:ph type="subTitle" idx="6"/>
          </p:nvPr>
        </p:nvSpPr>
        <p:spPr>
          <a:xfrm>
            <a:off x="6279600" y="2155112"/>
            <a:ext cx="2407200" cy="492838"/>
          </a:xfrm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Exploratory Data Analysis</a:t>
            </a:r>
            <a:endParaRPr dirty="0"/>
          </a:p>
        </p:txBody>
      </p:sp>
      <p:sp>
        <p:nvSpPr>
          <p:cNvPr id="3181" name="Google Shape;3181;p45"/>
          <p:cNvSpPr txBox="1">
            <a:spLocks noGrp="1"/>
          </p:cNvSpPr>
          <p:nvPr>
            <p:ph type="ctrTitle"/>
          </p:nvPr>
        </p:nvSpPr>
        <p:spPr>
          <a:xfrm>
            <a:off x="-228600" y="514350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The Process for Iris Data Classification</a:t>
            </a:r>
            <a:endParaRPr sz="2400" dirty="0"/>
          </a:p>
        </p:txBody>
      </p:sp>
      <p:sp>
        <p:nvSpPr>
          <p:cNvPr id="3182" name="Google Shape;3182;p45"/>
          <p:cNvSpPr txBox="1">
            <a:spLocks noGrp="1"/>
          </p:cNvSpPr>
          <p:nvPr>
            <p:ph type="subTitle" idx="7"/>
          </p:nvPr>
        </p:nvSpPr>
        <p:spPr>
          <a:xfrm>
            <a:off x="720050" y="2724150"/>
            <a:ext cx="2154000" cy="5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06.</a:t>
            </a:r>
            <a:endParaRPr dirty="0"/>
          </a:p>
        </p:txBody>
      </p:sp>
      <p:sp>
        <p:nvSpPr>
          <p:cNvPr id="3183" name="Google Shape;3183;p45"/>
          <p:cNvSpPr txBox="1">
            <a:spLocks noGrp="1"/>
          </p:cNvSpPr>
          <p:nvPr>
            <p:ph type="subTitle" idx="8"/>
          </p:nvPr>
        </p:nvSpPr>
        <p:spPr>
          <a:xfrm>
            <a:off x="3505200" y="2724150"/>
            <a:ext cx="2154000" cy="5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05.</a:t>
            </a:r>
            <a:endParaRPr dirty="0"/>
          </a:p>
        </p:txBody>
      </p:sp>
      <p:sp>
        <p:nvSpPr>
          <p:cNvPr id="3184" name="Google Shape;3184;p45"/>
          <p:cNvSpPr txBox="1">
            <a:spLocks noGrp="1"/>
          </p:cNvSpPr>
          <p:nvPr>
            <p:ph type="subTitle" idx="9"/>
          </p:nvPr>
        </p:nvSpPr>
        <p:spPr>
          <a:xfrm>
            <a:off x="6279600" y="2724150"/>
            <a:ext cx="2154000" cy="5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04.</a:t>
            </a:r>
            <a:endParaRPr dirty="0"/>
          </a:p>
        </p:txBody>
      </p:sp>
      <p:sp>
        <p:nvSpPr>
          <p:cNvPr id="3185" name="Google Shape;3185;p45"/>
          <p:cNvSpPr txBox="1">
            <a:spLocks noGrp="1"/>
          </p:cNvSpPr>
          <p:nvPr>
            <p:ph type="subTitle" idx="13"/>
          </p:nvPr>
        </p:nvSpPr>
        <p:spPr>
          <a:xfrm>
            <a:off x="720050" y="1676626"/>
            <a:ext cx="2154000" cy="5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01.</a:t>
            </a:r>
            <a:endParaRPr dirty="0"/>
          </a:p>
        </p:txBody>
      </p:sp>
      <p:sp>
        <p:nvSpPr>
          <p:cNvPr id="3186" name="Google Shape;3186;p45"/>
          <p:cNvSpPr txBox="1">
            <a:spLocks noGrp="1"/>
          </p:cNvSpPr>
          <p:nvPr>
            <p:ph type="subTitle" idx="14"/>
          </p:nvPr>
        </p:nvSpPr>
        <p:spPr>
          <a:xfrm>
            <a:off x="3494960" y="1676626"/>
            <a:ext cx="2154000" cy="5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02.</a:t>
            </a:r>
            <a:endParaRPr dirty="0"/>
          </a:p>
        </p:txBody>
      </p:sp>
      <p:sp>
        <p:nvSpPr>
          <p:cNvPr id="3187" name="Google Shape;3187;p45"/>
          <p:cNvSpPr txBox="1">
            <a:spLocks noGrp="1"/>
          </p:cNvSpPr>
          <p:nvPr>
            <p:ph type="subTitle" idx="15"/>
          </p:nvPr>
        </p:nvSpPr>
        <p:spPr>
          <a:xfrm>
            <a:off x="6279600" y="1676626"/>
            <a:ext cx="2154000" cy="5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03.</a:t>
            </a:r>
            <a:endParaRPr dirty="0"/>
          </a:p>
        </p:txBody>
      </p:sp>
      <p:sp>
        <p:nvSpPr>
          <p:cNvPr id="3188" name="Google Shape;3188;p45"/>
          <p:cNvSpPr/>
          <p:nvPr/>
        </p:nvSpPr>
        <p:spPr>
          <a:xfrm rot="-9510447">
            <a:off x="7161459" y="1227812"/>
            <a:ext cx="20379" cy="14000"/>
          </a:xfrm>
          <a:custGeom>
            <a:avLst/>
            <a:gdLst/>
            <a:ahLst/>
            <a:cxnLst/>
            <a:rect l="l" t="t" r="r" b="b"/>
            <a:pathLst>
              <a:path w="1135" h="776" extrusionOk="0">
                <a:moveTo>
                  <a:pt x="145" y="1"/>
                </a:moveTo>
                <a:cubicBezTo>
                  <a:pt x="64" y="1"/>
                  <a:pt x="0" y="104"/>
                  <a:pt x="72" y="174"/>
                </a:cubicBezTo>
                <a:cubicBezTo>
                  <a:pt x="206" y="299"/>
                  <a:pt x="335" y="417"/>
                  <a:pt x="483" y="527"/>
                </a:cubicBezTo>
                <a:cubicBezTo>
                  <a:pt x="624" y="634"/>
                  <a:pt x="772" y="759"/>
                  <a:pt x="947" y="775"/>
                </a:cubicBezTo>
                <a:cubicBezTo>
                  <a:pt x="952" y="775"/>
                  <a:pt x="956" y="775"/>
                  <a:pt x="960" y="775"/>
                </a:cubicBezTo>
                <a:cubicBezTo>
                  <a:pt x="1060" y="775"/>
                  <a:pt x="1135" y="638"/>
                  <a:pt x="1076" y="554"/>
                </a:cubicBezTo>
                <a:cubicBezTo>
                  <a:pt x="978" y="417"/>
                  <a:pt x="814" y="353"/>
                  <a:pt x="670" y="273"/>
                </a:cubicBezTo>
                <a:cubicBezTo>
                  <a:pt x="510" y="185"/>
                  <a:pt x="351" y="102"/>
                  <a:pt x="195" y="14"/>
                </a:cubicBezTo>
                <a:cubicBezTo>
                  <a:pt x="178" y="5"/>
                  <a:pt x="161" y="1"/>
                  <a:pt x="14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89" name="Google Shape;3189;p45"/>
          <p:cNvGrpSpPr/>
          <p:nvPr/>
        </p:nvGrpSpPr>
        <p:grpSpPr>
          <a:xfrm>
            <a:off x="6423545" y="-913293"/>
            <a:ext cx="1718906" cy="2357694"/>
            <a:chOff x="6423545" y="-913293"/>
            <a:chExt cx="1718906" cy="2357694"/>
          </a:xfrm>
        </p:grpSpPr>
        <p:grpSp>
          <p:nvGrpSpPr>
            <p:cNvPr id="3190" name="Google Shape;3190;p45"/>
            <p:cNvGrpSpPr/>
            <p:nvPr/>
          </p:nvGrpSpPr>
          <p:grpSpPr>
            <a:xfrm rot="8812569">
              <a:off x="7047531" y="-296865"/>
              <a:ext cx="727732" cy="1560330"/>
              <a:chOff x="7801383" y="2969578"/>
              <a:chExt cx="1246613" cy="2189622"/>
            </a:xfrm>
          </p:grpSpPr>
          <p:sp>
            <p:nvSpPr>
              <p:cNvPr id="3191" name="Google Shape;3191;p45"/>
              <p:cNvSpPr/>
              <p:nvPr/>
            </p:nvSpPr>
            <p:spPr>
              <a:xfrm>
                <a:off x="8043305" y="3282142"/>
                <a:ext cx="295238" cy="1877058"/>
              </a:xfrm>
              <a:custGeom>
                <a:avLst/>
                <a:gdLst/>
                <a:ahLst/>
                <a:cxnLst/>
                <a:rect l="l" t="t" r="r" b="b"/>
                <a:pathLst>
                  <a:path w="6683" h="42489" extrusionOk="0">
                    <a:moveTo>
                      <a:pt x="6332" y="0"/>
                    </a:moveTo>
                    <a:cubicBezTo>
                      <a:pt x="6206" y="0"/>
                      <a:pt x="6094" y="86"/>
                      <a:pt x="6067" y="213"/>
                    </a:cubicBezTo>
                    <a:cubicBezTo>
                      <a:pt x="6055" y="250"/>
                      <a:pt x="6055" y="253"/>
                      <a:pt x="6059" y="359"/>
                    </a:cubicBezTo>
                    <a:cubicBezTo>
                      <a:pt x="6070" y="670"/>
                      <a:pt x="6085" y="1197"/>
                      <a:pt x="6099" y="1910"/>
                    </a:cubicBezTo>
                    <a:cubicBezTo>
                      <a:pt x="6107" y="2465"/>
                      <a:pt x="6110" y="3129"/>
                      <a:pt x="6110" y="3887"/>
                    </a:cubicBezTo>
                    <a:cubicBezTo>
                      <a:pt x="6110" y="4746"/>
                      <a:pt x="6102" y="5732"/>
                      <a:pt x="6080" y="6827"/>
                    </a:cubicBezTo>
                    <a:cubicBezTo>
                      <a:pt x="6077" y="7027"/>
                      <a:pt x="6074" y="7233"/>
                      <a:pt x="6067" y="7444"/>
                    </a:cubicBezTo>
                    <a:cubicBezTo>
                      <a:pt x="6012" y="9681"/>
                      <a:pt x="5899" y="12309"/>
                      <a:pt x="5682" y="15181"/>
                    </a:cubicBezTo>
                    <a:cubicBezTo>
                      <a:pt x="5657" y="15482"/>
                      <a:pt x="5635" y="15790"/>
                      <a:pt x="5610" y="16103"/>
                    </a:cubicBezTo>
                    <a:cubicBezTo>
                      <a:pt x="5483" y="17636"/>
                      <a:pt x="5323" y="19232"/>
                      <a:pt x="5131" y="20864"/>
                    </a:cubicBezTo>
                    <a:cubicBezTo>
                      <a:pt x="5091" y="21201"/>
                      <a:pt x="5051" y="21542"/>
                      <a:pt x="5007" y="21886"/>
                    </a:cubicBezTo>
                    <a:cubicBezTo>
                      <a:pt x="4144" y="28706"/>
                      <a:pt x="2629" y="36114"/>
                      <a:pt x="0" y="42489"/>
                    </a:cubicBezTo>
                    <a:lnTo>
                      <a:pt x="584" y="42489"/>
                    </a:lnTo>
                    <a:cubicBezTo>
                      <a:pt x="3173" y="36132"/>
                      <a:pt x="4674" y="28793"/>
                      <a:pt x="5533" y="22027"/>
                    </a:cubicBezTo>
                    <a:cubicBezTo>
                      <a:pt x="5570" y="21777"/>
                      <a:pt x="5598" y="21527"/>
                      <a:pt x="5628" y="21277"/>
                    </a:cubicBezTo>
                    <a:cubicBezTo>
                      <a:pt x="5827" y="19631"/>
                      <a:pt x="5990" y="18024"/>
                      <a:pt x="6121" y="16480"/>
                    </a:cubicBezTo>
                    <a:cubicBezTo>
                      <a:pt x="6128" y="16399"/>
                      <a:pt x="6135" y="16320"/>
                      <a:pt x="6142" y="16240"/>
                    </a:cubicBezTo>
                    <a:cubicBezTo>
                      <a:pt x="6447" y="12582"/>
                      <a:pt x="6581" y="9264"/>
                      <a:pt x="6632" y="6599"/>
                    </a:cubicBezTo>
                    <a:cubicBezTo>
                      <a:pt x="6639" y="6283"/>
                      <a:pt x="6643" y="5979"/>
                      <a:pt x="6646" y="5685"/>
                    </a:cubicBezTo>
                    <a:cubicBezTo>
                      <a:pt x="6683" y="2981"/>
                      <a:pt x="6632" y="1070"/>
                      <a:pt x="6607" y="340"/>
                    </a:cubicBezTo>
                    <a:lnTo>
                      <a:pt x="6603" y="275"/>
                    </a:lnTo>
                    <a:cubicBezTo>
                      <a:pt x="6607" y="152"/>
                      <a:pt x="6520" y="36"/>
                      <a:pt x="6393" y="7"/>
                    </a:cubicBezTo>
                    <a:cubicBezTo>
                      <a:pt x="6372" y="3"/>
                      <a:pt x="6352" y="0"/>
                      <a:pt x="63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45"/>
              <p:cNvSpPr/>
              <p:nvPr/>
            </p:nvSpPr>
            <p:spPr>
              <a:xfrm>
                <a:off x="8285183" y="3631993"/>
                <a:ext cx="762813" cy="490017"/>
              </a:xfrm>
              <a:custGeom>
                <a:avLst/>
                <a:gdLst/>
                <a:ahLst/>
                <a:cxnLst/>
                <a:rect l="l" t="t" r="r" b="b"/>
                <a:pathLst>
                  <a:path w="17267" h="11092" extrusionOk="0">
                    <a:moveTo>
                      <a:pt x="11050" y="0"/>
                    </a:moveTo>
                    <a:cubicBezTo>
                      <a:pt x="6182" y="0"/>
                      <a:pt x="1" y="10123"/>
                      <a:pt x="1" y="10123"/>
                    </a:cubicBezTo>
                    <a:lnTo>
                      <a:pt x="1" y="11091"/>
                    </a:lnTo>
                    <a:cubicBezTo>
                      <a:pt x="1" y="11091"/>
                      <a:pt x="17267" y="2320"/>
                      <a:pt x="12285" y="243"/>
                    </a:cubicBezTo>
                    <a:cubicBezTo>
                      <a:pt x="11886" y="77"/>
                      <a:pt x="11473" y="0"/>
                      <a:pt x="110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45"/>
              <p:cNvSpPr/>
              <p:nvPr/>
            </p:nvSpPr>
            <p:spPr>
              <a:xfrm>
                <a:off x="7876222" y="3649178"/>
                <a:ext cx="436695" cy="354304"/>
              </a:xfrm>
              <a:custGeom>
                <a:avLst/>
                <a:gdLst/>
                <a:ahLst/>
                <a:cxnLst/>
                <a:rect l="l" t="t" r="r" b="b"/>
                <a:pathLst>
                  <a:path w="9885" h="8020" extrusionOk="0">
                    <a:moveTo>
                      <a:pt x="2426" y="0"/>
                    </a:moveTo>
                    <a:cubicBezTo>
                      <a:pt x="2300" y="0"/>
                      <a:pt x="2182" y="22"/>
                      <a:pt x="2074" y="68"/>
                    </a:cubicBezTo>
                    <a:cubicBezTo>
                      <a:pt x="0" y="949"/>
                      <a:pt x="9837" y="8019"/>
                      <a:pt x="9837" y="8019"/>
                    </a:cubicBezTo>
                    <a:lnTo>
                      <a:pt x="9740" y="7374"/>
                    </a:lnTo>
                    <a:cubicBezTo>
                      <a:pt x="9884" y="7243"/>
                      <a:pt x="4728" y="0"/>
                      <a:pt x="24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45"/>
              <p:cNvSpPr/>
              <p:nvPr/>
            </p:nvSpPr>
            <p:spPr>
              <a:xfrm>
                <a:off x="8331483" y="3283953"/>
                <a:ext cx="432851" cy="291792"/>
              </a:xfrm>
              <a:custGeom>
                <a:avLst/>
                <a:gdLst/>
                <a:ahLst/>
                <a:cxnLst/>
                <a:rect l="l" t="t" r="r" b="b"/>
                <a:pathLst>
                  <a:path w="9798" h="6605" extrusionOk="0">
                    <a:moveTo>
                      <a:pt x="6539" y="1"/>
                    </a:moveTo>
                    <a:cubicBezTo>
                      <a:pt x="4006" y="1"/>
                      <a:pt x="0" y="5822"/>
                      <a:pt x="0" y="5822"/>
                    </a:cubicBezTo>
                    <a:lnTo>
                      <a:pt x="0" y="6605"/>
                    </a:lnTo>
                    <a:cubicBezTo>
                      <a:pt x="0" y="6605"/>
                      <a:pt x="9797" y="2544"/>
                      <a:pt x="7513" y="386"/>
                    </a:cubicBezTo>
                    <a:cubicBezTo>
                      <a:pt x="7228" y="118"/>
                      <a:pt x="6898" y="1"/>
                      <a:pt x="65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45"/>
              <p:cNvSpPr/>
              <p:nvPr/>
            </p:nvSpPr>
            <p:spPr>
              <a:xfrm>
                <a:off x="7935819" y="2969622"/>
                <a:ext cx="395698" cy="506848"/>
              </a:xfrm>
              <a:custGeom>
                <a:avLst/>
                <a:gdLst/>
                <a:ahLst/>
                <a:cxnLst/>
                <a:rect l="l" t="t" r="r" b="b"/>
                <a:pathLst>
                  <a:path w="8957" h="11473" extrusionOk="0">
                    <a:moveTo>
                      <a:pt x="3214" y="0"/>
                    </a:moveTo>
                    <a:cubicBezTo>
                      <a:pt x="3146" y="0"/>
                      <a:pt x="3078" y="6"/>
                      <a:pt x="3009" y="17"/>
                    </a:cubicBezTo>
                    <a:cubicBezTo>
                      <a:pt x="0" y="521"/>
                      <a:pt x="8956" y="11472"/>
                      <a:pt x="8956" y="11472"/>
                    </a:cubicBezTo>
                    <a:lnTo>
                      <a:pt x="8956" y="10417"/>
                    </a:lnTo>
                    <a:cubicBezTo>
                      <a:pt x="8956" y="10417"/>
                      <a:pt x="6151" y="0"/>
                      <a:pt x="32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45"/>
              <p:cNvSpPr/>
              <p:nvPr/>
            </p:nvSpPr>
            <p:spPr>
              <a:xfrm>
                <a:off x="8028240" y="3437739"/>
                <a:ext cx="303279" cy="183204"/>
              </a:xfrm>
              <a:custGeom>
                <a:avLst/>
                <a:gdLst/>
                <a:ahLst/>
                <a:cxnLst/>
                <a:rect l="l" t="t" r="r" b="b"/>
                <a:pathLst>
                  <a:path w="6865" h="4147" extrusionOk="0">
                    <a:moveTo>
                      <a:pt x="1761" y="0"/>
                    </a:moveTo>
                    <a:cubicBezTo>
                      <a:pt x="1619" y="0"/>
                      <a:pt x="1492" y="28"/>
                      <a:pt x="1382" y="90"/>
                    </a:cubicBezTo>
                    <a:cubicBezTo>
                      <a:pt x="0" y="854"/>
                      <a:pt x="6864" y="4147"/>
                      <a:pt x="6864" y="4147"/>
                    </a:cubicBezTo>
                    <a:lnTo>
                      <a:pt x="6864" y="3762"/>
                    </a:lnTo>
                    <a:cubicBezTo>
                      <a:pt x="6864" y="3762"/>
                      <a:pt x="3391" y="0"/>
                      <a:pt x="17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45"/>
              <p:cNvSpPr/>
              <p:nvPr/>
            </p:nvSpPr>
            <p:spPr>
              <a:xfrm>
                <a:off x="7801383" y="4016214"/>
                <a:ext cx="480474" cy="238779"/>
              </a:xfrm>
              <a:custGeom>
                <a:avLst/>
                <a:gdLst/>
                <a:ahLst/>
                <a:cxnLst/>
                <a:rect l="l" t="t" r="r" b="b"/>
                <a:pathLst>
                  <a:path w="10876" h="5405" extrusionOk="0">
                    <a:moveTo>
                      <a:pt x="2790" y="0"/>
                    </a:moveTo>
                    <a:cubicBezTo>
                      <a:pt x="2338" y="0"/>
                      <a:pt x="1966" y="137"/>
                      <a:pt x="1716" y="458"/>
                    </a:cubicBezTo>
                    <a:cubicBezTo>
                      <a:pt x="1" y="2660"/>
                      <a:pt x="10792" y="5404"/>
                      <a:pt x="10792" y="5404"/>
                    </a:cubicBezTo>
                    <a:lnTo>
                      <a:pt x="10875" y="4708"/>
                    </a:lnTo>
                    <a:cubicBezTo>
                      <a:pt x="10875" y="4708"/>
                      <a:pt x="5443" y="0"/>
                      <a:pt x="279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3198;p45"/>
              <p:cNvSpPr/>
              <p:nvPr/>
            </p:nvSpPr>
            <p:spPr>
              <a:xfrm>
                <a:off x="8261327" y="4343843"/>
                <a:ext cx="413634" cy="37679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29" extrusionOk="0">
                    <a:moveTo>
                      <a:pt x="109" y="0"/>
                    </a:moveTo>
                    <a:lnTo>
                      <a:pt x="0" y="736"/>
                    </a:lnTo>
                    <a:cubicBezTo>
                      <a:pt x="0" y="736"/>
                      <a:pt x="3093" y="8529"/>
                      <a:pt x="5701" y="8529"/>
                    </a:cubicBezTo>
                    <a:cubicBezTo>
                      <a:pt x="6019" y="8529"/>
                      <a:pt x="6330" y="8412"/>
                      <a:pt x="6628" y="8152"/>
                    </a:cubicBezTo>
                    <a:cubicBezTo>
                      <a:pt x="9362" y="5755"/>
                      <a:pt x="109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3199;p45"/>
              <p:cNvSpPr/>
              <p:nvPr/>
            </p:nvSpPr>
            <p:spPr>
              <a:xfrm>
                <a:off x="8270295" y="4110889"/>
                <a:ext cx="370340" cy="206707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4679" extrusionOk="0">
                    <a:moveTo>
                      <a:pt x="5806" y="0"/>
                    </a:moveTo>
                    <a:cubicBezTo>
                      <a:pt x="3662" y="0"/>
                      <a:pt x="0" y="4080"/>
                      <a:pt x="0" y="4080"/>
                    </a:cubicBezTo>
                    <a:lnTo>
                      <a:pt x="0" y="4679"/>
                    </a:lnTo>
                    <a:cubicBezTo>
                      <a:pt x="0" y="4679"/>
                      <a:pt x="8383" y="1201"/>
                      <a:pt x="6429" y="147"/>
                    </a:cubicBezTo>
                    <a:cubicBezTo>
                      <a:pt x="6243" y="46"/>
                      <a:pt x="6033" y="0"/>
                      <a:pt x="58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45"/>
              <p:cNvSpPr/>
              <p:nvPr/>
            </p:nvSpPr>
            <p:spPr>
              <a:xfrm>
                <a:off x="8285183" y="3653287"/>
                <a:ext cx="561938" cy="425959"/>
              </a:xfrm>
              <a:custGeom>
                <a:avLst/>
                <a:gdLst/>
                <a:ahLst/>
                <a:cxnLst/>
                <a:rect l="l" t="t" r="r" b="b"/>
                <a:pathLst>
                  <a:path w="12720" h="9642" extrusionOk="0">
                    <a:moveTo>
                      <a:pt x="12720" y="0"/>
                    </a:moveTo>
                    <a:lnTo>
                      <a:pt x="12720" y="0"/>
                    </a:lnTo>
                    <a:cubicBezTo>
                      <a:pt x="11404" y="301"/>
                      <a:pt x="10208" y="976"/>
                      <a:pt x="9073" y="1689"/>
                    </a:cubicBezTo>
                    <a:cubicBezTo>
                      <a:pt x="7934" y="2412"/>
                      <a:pt x="6864" y="3231"/>
                      <a:pt x="5820" y="4076"/>
                    </a:cubicBezTo>
                    <a:cubicBezTo>
                      <a:pt x="4787" y="4939"/>
                      <a:pt x="3782" y="5827"/>
                      <a:pt x="2811" y="6755"/>
                    </a:cubicBezTo>
                    <a:cubicBezTo>
                      <a:pt x="1842" y="7687"/>
                      <a:pt x="896" y="8641"/>
                      <a:pt x="1" y="9641"/>
                    </a:cubicBezTo>
                    <a:cubicBezTo>
                      <a:pt x="490" y="9181"/>
                      <a:pt x="972" y="8716"/>
                      <a:pt x="1469" y="8267"/>
                    </a:cubicBezTo>
                    <a:cubicBezTo>
                      <a:pt x="1959" y="7811"/>
                      <a:pt x="2451" y="7357"/>
                      <a:pt x="2952" y="6911"/>
                    </a:cubicBezTo>
                    <a:cubicBezTo>
                      <a:pt x="3949" y="6015"/>
                      <a:pt x="4953" y="5127"/>
                      <a:pt x="5994" y="4286"/>
                    </a:cubicBezTo>
                    <a:cubicBezTo>
                      <a:pt x="7020" y="3430"/>
                      <a:pt x="8082" y="2618"/>
                      <a:pt x="9188" y="1863"/>
                    </a:cubicBezTo>
                    <a:cubicBezTo>
                      <a:pt x="9739" y="1487"/>
                      <a:pt x="10301" y="1128"/>
                      <a:pt x="10889" y="809"/>
                    </a:cubicBezTo>
                    <a:cubicBezTo>
                      <a:pt x="11473" y="482"/>
                      <a:pt x="12082" y="203"/>
                      <a:pt x="127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45"/>
              <p:cNvSpPr/>
              <p:nvPr/>
            </p:nvSpPr>
            <p:spPr>
              <a:xfrm>
                <a:off x="7967804" y="3652182"/>
                <a:ext cx="338709" cy="322761"/>
              </a:xfrm>
              <a:custGeom>
                <a:avLst/>
                <a:gdLst/>
                <a:ahLst/>
                <a:cxnLst/>
                <a:rect l="l" t="t" r="r" b="b"/>
                <a:pathLst>
                  <a:path w="7667" h="7306" extrusionOk="0">
                    <a:moveTo>
                      <a:pt x="1" y="0"/>
                    </a:moveTo>
                    <a:cubicBezTo>
                      <a:pt x="179" y="134"/>
                      <a:pt x="357" y="265"/>
                      <a:pt x="534" y="392"/>
                    </a:cubicBezTo>
                    <a:lnTo>
                      <a:pt x="1045" y="812"/>
                    </a:lnTo>
                    <a:cubicBezTo>
                      <a:pt x="1383" y="1098"/>
                      <a:pt x="1720" y="1381"/>
                      <a:pt x="2039" y="1686"/>
                    </a:cubicBezTo>
                    <a:cubicBezTo>
                      <a:pt x="2688" y="2284"/>
                      <a:pt x="3326" y="2894"/>
                      <a:pt x="3947" y="3520"/>
                    </a:cubicBezTo>
                    <a:cubicBezTo>
                      <a:pt x="4577" y="4141"/>
                      <a:pt x="5194" y="4771"/>
                      <a:pt x="5814" y="5402"/>
                    </a:cubicBezTo>
                    <a:lnTo>
                      <a:pt x="7667" y="7306"/>
                    </a:lnTo>
                    <a:cubicBezTo>
                      <a:pt x="7130" y="6599"/>
                      <a:pt x="6554" y="5925"/>
                      <a:pt x="5966" y="5261"/>
                    </a:cubicBezTo>
                    <a:cubicBezTo>
                      <a:pt x="5379" y="4594"/>
                      <a:pt x="4765" y="3955"/>
                      <a:pt x="4139" y="3324"/>
                    </a:cubicBezTo>
                    <a:cubicBezTo>
                      <a:pt x="3511" y="2701"/>
                      <a:pt x="2862" y="2092"/>
                      <a:pt x="2177" y="1526"/>
                    </a:cubicBezTo>
                    <a:cubicBezTo>
                      <a:pt x="1492" y="964"/>
                      <a:pt x="789" y="413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45"/>
              <p:cNvSpPr/>
              <p:nvPr/>
            </p:nvSpPr>
            <p:spPr>
              <a:xfrm>
                <a:off x="8264640" y="4353606"/>
                <a:ext cx="289495" cy="350372"/>
              </a:xfrm>
              <a:custGeom>
                <a:avLst/>
                <a:gdLst/>
                <a:ahLst/>
                <a:cxnLst/>
                <a:rect l="l" t="t" r="r" b="b"/>
                <a:pathLst>
                  <a:path w="6553" h="7931" extrusionOk="0">
                    <a:moveTo>
                      <a:pt x="1" y="0"/>
                    </a:moveTo>
                    <a:cubicBezTo>
                      <a:pt x="146" y="160"/>
                      <a:pt x="287" y="320"/>
                      <a:pt x="436" y="475"/>
                    </a:cubicBezTo>
                    <a:lnTo>
                      <a:pt x="857" y="962"/>
                    </a:lnTo>
                    <a:cubicBezTo>
                      <a:pt x="1136" y="1284"/>
                      <a:pt x="1419" y="1607"/>
                      <a:pt x="1687" y="1941"/>
                    </a:cubicBezTo>
                    <a:cubicBezTo>
                      <a:pt x="2231" y="2604"/>
                      <a:pt x="2775" y="3264"/>
                      <a:pt x="3308" y="3935"/>
                    </a:cubicBezTo>
                    <a:lnTo>
                      <a:pt x="4926" y="5936"/>
                    </a:lnTo>
                    <a:lnTo>
                      <a:pt x="5734" y="6937"/>
                    </a:lnTo>
                    <a:lnTo>
                      <a:pt x="6553" y="7931"/>
                    </a:lnTo>
                    <a:cubicBezTo>
                      <a:pt x="6093" y="7206"/>
                      <a:pt x="5596" y="6505"/>
                      <a:pt x="5088" y="5809"/>
                    </a:cubicBezTo>
                    <a:cubicBezTo>
                      <a:pt x="4588" y="5113"/>
                      <a:pt x="4059" y="4435"/>
                      <a:pt x="3522" y="3764"/>
                    </a:cubicBezTo>
                    <a:cubicBezTo>
                      <a:pt x="2981" y="3097"/>
                      <a:pt x="2431" y="2433"/>
                      <a:pt x="1847" y="1802"/>
                    </a:cubicBezTo>
                    <a:cubicBezTo>
                      <a:pt x="1263" y="1172"/>
                      <a:pt x="665" y="544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45"/>
              <p:cNvSpPr/>
              <p:nvPr/>
            </p:nvSpPr>
            <p:spPr>
              <a:xfrm>
                <a:off x="8281826" y="4117339"/>
                <a:ext cx="272531" cy="183646"/>
              </a:xfrm>
              <a:custGeom>
                <a:avLst/>
                <a:gdLst/>
                <a:ahLst/>
                <a:cxnLst/>
                <a:rect l="l" t="t" r="r" b="b"/>
                <a:pathLst>
                  <a:path w="6169" h="4157" extrusionOk="0">
                    <a:moveTo>
                      <a:pt x="6168" y="1"/>
                    </a:moveTo>
                    <a:lnTo>
                      <a:pt x="6168" y="1"/>
                    </a:lnTo>
                    <a:cubicBezTo>
                      <a:pt x="5559" y="149"/>
                      <a:pt x="4975" y="396"/>
                      <a:pt x="4413" y="675"/>
                    </a:cubicBezTo>
                    <a:cubicBezTo>
                      <a:pt x="3851" y="961"/>
                      <a:pt x="3322" y="1302"/>
                      <a:pt x="2803" y="1658"/>
                    </a:cubicBezTo>
                    <a:cubicBezTo>
                      <a:pt x="2291" y="2024"/>
                      <a:pt x="1799" y="2411"/>
                      <a:pt x="1331" y="2829"/>
                    </a:cubicBezTo>
                    <a:cubicBezTo>
                      <a:pt x="863" y="3246"/>
                      <a:pt x="410" y="3681"/>
                      <a:pt x="0" y="4156"/>
                    </a:cubicBezTo>
                    <a:cubicBezTo>
                      <a:pt x="246" y="3960"/>
                      <a:pt x="482" y="3757"/>
                      <a:pt x="733" y="3569"/>
                    </a:cubicBezTo>
                    <a:cubicBezTo>
                      <a:pt x="972" y="3373"/>
                      <a:pt x="1218" y="3177"/>
                      <a:pt x="1465" y="2992"/>
                    </a:cubicBezTo>
                    <a:cubicBezTo>
                      <a:pt x="1962" y="2615"/>
                      <a:pt x="2452" y="2237"/>
                      <a:pt x="2962" y="1882"/>
                    </a:cubicBezTo>
                    <a:cubicBezTo>
                      <a:pt x="3466" y="1524"/>
                      <a:pt x="3985" y="1182"/>
                      <a:pt x="4515" y="860"/>
                    </a:cubicBezTo>
                    <a:cubicBezTo>
                      <a:pt x="4783" y="707"/>
                      <a:pt x="5047" y="545"/>
                      <a:pt x="5327" y="410"/>
                    </a:cubicBezTo>
                    <a:cubicBezTo>
                      <a:pt x="5598" y="254"/>
                      <a:pt x="5885" y="142"/>
                      <a:pt x="61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45"/>
              <p:cNvSpPr/>
              <p:nvPr/>
            </p:nvSpPr>
            <p:spPr>
              <a:xfrm>
                <a:off x="7877150" y="4036404"/>
                <a:ext cx="387525" cy="203835"/>
              </a:xfrm>
              <a:custGeom>
                <a:avLst/>
                <a:gdLst/>
                <a:ahLst/>
                <a:cxnLst/>
                <a:rect l="l" t="t" r="r" b="b"/>
                <a:pathLst>
                  <a:path w="8772" h="461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14" y="99"/>
                      <a:pt x="828" y="150"/>
                      <a:pt x="1223" y="288"/>
                    </a:cubicBezTo>
                    <a:cubicBezTo>
                      <a:pt x="1629" y="386"/>
                      <a:pt x="2017" y="541"/>
                      <a:pt x="2409" y="680"/>
                    </a:cubicBezTo>
                    <a:cubicBezTo>
                      <a:pt x="3177" y="998"/>
                      <a:pt x="3928" y="1358"/>
                      <a:pt x="4653" y="1763"/>
                    </a:cubicBezTo>
                    <a:cubicBezTo>
                      <a:pt x="5378" y="2176"/>
                      <a:pt x="6078" y="2626"/>
                      <a:pt x="6767" y="3102"/>
                    </a:cubicBezTo>
                    <a:cubicBezTo>
                      <a:pt x="7112" y="3337"/>
                      <a:pt x="7448" y="3584"/>
                      <a:pt x="7783" y="3838"/>
                    </a:cubicBezTo>
                    <a:cubicBezTo>
                      <a:pt x="8119" y="4084"/>
                      <a:pt x="8446" y="4349"/>
                      <a:pt x="8772" y="4613"/>
                    </a:cubicBezTo>
                    <a:cubicBezTo>
                      <a:pt x="8196" y="3997"/>
                      <a:pt x="7554" y="3450"/>
                      <a:pt x="6891" y="2931"/>
                    </a:cubicBezTo>
                    <a:cubicBezTo>
                      <a:pt x="6227" y="2416"/>
                      <a:pt x="5520" y="1948"/>
                      <a:pt x="4787" y="1528"/>
                    </a:cubicBezTo>
                    <a:cubicBezTo>
                      <a:pt x="4048" y="1118"/>
                      <a:pt x="3279" y="759"/>
                      <a:pt x="2481" y="484"/>
                    </a:cubicBezTo>
                    <a:cubicBezTo>
                      <a:pt x="1676" y="218"/>
                      <a:pt x="843" y="41"/>
                      <a:pt x="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45"/>
              <p:cNvSpPr/>
              <p:nvPr/>
            </p:nvSpPr>
            <p:spPr>
              <a:xfrm>
                <a:off x="8331483" y="3301006"/>
                <a:ext cx="331950" cy="252828"/>
              </a:xfrm>
              <a:custGeom>
                <a:avLst/>
                <a:gdLst/>
                <a:ahLst/>
                <a:cxnLst/>
                <a:rect l="l" t="t" r="r" b="b"/>
                <a:pathLst>
                  <a:path w="7514" h="5723" extrusionOk="0">
                    <a:moveTo>
                      <a:pt x="7513" y="0"/>
                    </a:moveTo>
                    <a:lnTo>
                      <a:pt x="7513" y="0"/>
                    </a:lnTo>
                    <a:cubicBezTo>
                      <a:pt x="6733" y="182"/>
                      <a:pt x="5990" y="512"/>
                      <a:pt x="5287" y="896"/>
                    </a:cubicBezTo>
                    <a:cubicBezTo>
                      <a:pt x="4587" y="1287"/>
                      <a:pt x="3935" y="1763"/>
                      <a:pt x="3307" y="2259"/>
                    </a:cubicBezTo>
                    <a:cubicBezTo>
                      <a:pt x="2687" y="2767"/>
                      <a:pt x="2096" y="3315"/>
                      <a:pt x="1545" y="3895"/>
                    </a:cubicBezTo>
                    <a:cubicBezTo>
                      <a:pt x="993" y="4472"/>
                      <a:pt x="464" y="5073"/>
                      <a:pt x="0" y="5722"/>
                    </a:cubicBezTo>
                    <a:cubicBezTo>
                      <a:pt x="275" y="5436"/>
                      <a:pt x="551" y="5150"/>
                      <a:pt x="838" y="4870"/>
                    </a:cubicBezTo>
                    <a:cubicBezTo>
                      <a:pt x="1117" y="4587"/>
                      <a:pt x="1400" y="4311"/>
                      <a:pt x="1694" y="4043"/>
                    </a:cubicBezTo>
                    <a:cubicBezTo>
                      <a:pt x="2273" y="3503"/>
                      <a:pt x="2861" y="2970"/>
                      <a:pt x="3478" y="2474"/>
                    </a:cubicBezTo>
                    <a:cubicBezTo>
                      <a:pt x="4094" y="1977"/>
                      <a:pt x="4728" y="1505"/>
                      <a:pt x="5396" y="1078"/>
                    </a:cubicBezTo>
                    <a:cubicBezTo>
                      <a:pt x="5559" y="969"/>
                      <a:pt x="5733" y="874"/>
                      <a:pt x="5903" y="773"/>
                    </a:cubicBezTo>
                    <a:cubicBezTo>
                      <a:pt x="5990" y="722"/>
                      <a:pt x="6074" y="671"/>
                      <a:pt x="6161" y="624"/>
                    </a:cubicBezTo>
                    <a:lnTo>
                      <a:pt x="6425" y="494"/>
                    </a:lnTo>
                    <a:cubicBezTo>
                      <a:pt x="6603" y="407"/>
                      <a:pt x="6773" y="298"/>
                      <a:pt x="6962" y="233"/>
                    </a:cubicBezTo>
                    <a:cubicBezTo>
                      <a:pt x="7143" y="156"/>
                      <a:pt x="7329" y="80"/>
                      <a:pt x="751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45"/>
              <p:cNvSpPr/>
              <p:nvPr/>
            </p:nvSpPr>
            <p:spPr>
              <a:xfrm>
                <a:off x="8058680" y="2969578"/>
                <a:ext cx="258438" cy="449506"/>
              </a:xfrm>
              <a:custGeom>
                <a:avLst/>
                <a:gdLst/>
                <a:ahLst/>
                <a:cxnLst/>
                <a:rect l="l" t="t" r="r" b="b"/>
                <a:pathLst>
                  <a:path w="5850" h="1017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85" y="167"/>
                      <a:pt x="370" y="331"/>
                      <a:pt x="555" y="490"/>
                    </a:cubicBezTo>
                    <a:lnTo>
                      <a:pt x="1052" y="1037"/>
                    </a:lnTo>
                    <a:cubicBezTo>
                      <a:pt x="1364" y="1419"/>
                      <a:pt x="1669" y="1802"/>
                      <a:pt x="1930" y="2219"/>
                    </a:cubicBezTo>
                    <a:cubicBezTo>
                      <a:pt x="2473" y="3039"/>
                      <a:pt x="2966" y="3894"/>
                      <a:pt x="3409" y="4776"/>
                    </a:cubicBezTo>
                    <a:cubicBezTo>
                      <a:pt x="3861" y="5650"/>
                      <a:pt x="4286" y="6542"/>
                      <a:pt x="4688" y="7445"/>
                    </a:cubicBezTo>
                    <a:cubicBezTo>
                      <a:pt x="4892" y="7894"/>
                      <a:pt x="5088" y="8347"/>
                      <a:pt x="5280" y="8804"/>
                    </a:cubicBezTo>
                    <a:cubicBezTo>
                      <a:pt x="5476" y="9258"/>
                      <a:pt x="5664" y="9718"/>
                      <a:pt x="5849" y="10175"/>
                    </a:cubicBezTo>
                    <a:cubicBezTo>
                      <a:pt x="5585" y="9221"/>
                      <a:pt x="5247" y="8286"/>
                      <a:pt x="4881" y="7365"/>
                    </a:cubicBezTo>
                    <a:cubicBezTo>
                      <a:pt x="4522" y="6436"/>
                      <a:pt x="4105" y="5534"/>
                      <a:pt x="3652" y="4649"/>
                    </a:cubicBezTo>
                    <a:cubicBezTo>
                      <a:pt x="3198" y="3764"/>
                      <a:pt x="2695" y="2902"/>
                      <a:pt x="2104" y="2100"/>
                    </a:cubicBezTo>
                    <a:cubicBezTo>
                      <a:pt x="1512" y="1306"/>
                      <a:pt x="856" y="519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45"/>
              <p:cNvSpPr/>
              <p:nvPr/>
            </p:nvSpPr>
            <p:spPr>
              <a:xfrm>
                <a:off x="8089295" y="3441671"/>
                <a:ext cx="242225" cy="170481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385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11" y="240"/>
                      <a:pt x="971" y="555"/>
                      <a:pt x="1436" y="863"/>
                    </a:cubicBezTo>
                    <a:cubicBezTo>
                      <a:pt x="1893" y="1182"/>
                      <a:pt x="2346" y="1505"/>
                      <a:pt x="2792" y="1842"/>
                    </a:cubicBezTo>
                    <a:cubicBezTo>
                      <a:pt x="3691" y="2506"/>
                      <a:pt x="4569" y="3199"/>
                      <a:pt x="5482" y="3858"/>
                    </a:cubicBezTo>
                    <a:cubicBezTo>
                      <a:pt x="4710" y="3035"/>
                      <a:pt x="3854" y="2299"/>
                      <a:pt x="2955" y="1624"/>
                    </a:cubicBezTo>
                    <a:cubicBezTo>
                      <a:pt x="2502" y="1288"/>
                      <a:pt x="2037" y="968"/>
                      <a:pt x="1548" y="685"/>
                    </a:cubicBezTo>
                    <a:cubicBezTo>
                      <a:pt x="1063" y="399"/>
                      <a:pt x="547" y="142"/>
                      <a:pt x="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08" name="Google Shape;3208;p45"/>
            <p:cNvGrpSpPr/>
            <p:nvPr/>
          </p:nvGrpSpPr>
          <p:grpSpPr>
            <a:xfrm>
              <a:off x="6423545" y="-913293"/>
              <a:ext cx="1165673" cy="2357694"/>
              <a:chOff x="6423545" y="-913293"/>
              <a:chExt cx="1165673" cy="2357694"/>
            </a:xfrm>
          </p:grpSpPr>
          <p:grpSp>
            <p:nvGrpSpPr>
              <p:cNvPr id="3209" name="Google Shape;3209;p45"/>
              <p:cNvGrpSpPr/>
              <p:nvPr/>
            </p:nvGrpSpPr>
            <p:grpSpPr>
              <a:xfrm rot="-9899566">
                <a:off x="6821619" y="-874657"/>
                <a:ext cx="539658" cy="1831753"/>
                <a:chOff x="4172480" y="2420689"/>
                <a:chExt cx="806121" cy="2722822"/>
              </a:xfrm>
            </p:grpSpPr>
            <p:sp>
              <p:nvSpPr>
                <p:cNvPr id="3210" name="Google Shape;3210;p45"/>
                <p:cNvSpPr/>
                <p:nvPr/>
              </p:nvSpPr>
              <p:spPr>
                <a:xfrm>
                  <a:off x="4560819" y="2420689"/>
                  <a:ext cx="152276" cy="2722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5" h="56414" extrusionOk="0">
                      <a:moveTo>
                        <a:pt x="283" y="1"/>
                      </a:moveTo>
                      <a:cubicBezTo>
                        <a:pt x="276" y="1"/>
                        <a:pt x="269" y="1"/>
                        <a:pt x="261" y="2"/>
                      </a:cubicBezTo>
                      <a:cubicBezTo>
                        <a:pt x="112" y="12"/>
                        <a:pt x="0" y="142"/>
                        <a:pt x="15" y="295"/>
                      </a:cubicBezTo>
                      <a:cubicBezTo>
                        <a:pt x="40" y="632"/>
                        <a:pt x="2611" y="33610"/>
                        <a:pt x="943" y="56414"/>
                      </a:cubicBezTo>
                      <a:lnTo>
                        <a:pt x="1491" y="56414"/>
                      </a:lnTo>
                      <a:cubicBezTo>
                        <a:pt x="3155" y="33566"/>
                        <a:pt x="584" y="585"/>
                        <a:pt x="559" y="251"/>
                      </a:cubicBezTo>
                      <a:cubicBezTo>
                        <a:pt x="548" y="106"/>
                        <a:pt x="429" y="1"/>
                        <a:pt x="28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1" name="Google Shape;3211;p45"/>
                <p:cNvSpPr/>
                <p:nvPr/>
              </p:nvSpPr>
              <p:spPr>
                <a:xfrm>
                  <a:off x="4597404" y="2460411"/>
                  <a:ext cx="381197" cy="409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8" h="8494" extrusionOk="0">
                      <a:moveTo>
                        <a:pt x="7897" y="1"/>
                      </a:moveTo>
                      <a:lnTo>
                        <a:pt x="7897" y="1"/>
                      </a:lnTo>
                      <a:cubicBezTo>
                        <a:pt x="2306" y="672"/>
                        <a:pt x="0" y="8493"/>
                        <a:pt x="0" y="8493"/>
                      </a:cubicBezTo>
                      <a:cubicBezTo>
                        <a:pt x="6247" y="6176"/>
                        <a:pt x="7897" y="1"/>
                        <a:pt x="789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2" name="Google Shape;3212;p45"/>
                <p:cNvSpPr/>
                <p:nvPr/>
              </p:nvSpPr>
              <p:spPr>
                <a:xfrm>
                  <a:off x="4195406" y="3132837"/>
                  <a:ext cx="433854" cy="3726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9" h="7721" extrusionOk="0">
                      <a:moveTo>
                        <a:pt x="0" y="0"/>
                      </a:moveTo>
                      <a:cubicBezTo>
                        <a:pt x="0" y="0"/>
                        <a:pt x="2360" y="7720"/>
                        <a:pt x="8925" y="7720"/>
                      </a:cubicBezTo>
                      <a:cubicBezTo>
                        <a:pt x="8946" y="7720"/>
                        <a:pt x="8967" y="7720"/>
                        <a:pt x="8989" y="7720"/>
                      </a:cubicBezTo>
                      <a:cubicBezTo>
                        <a:pt x="8989" y="7720"/>
                        <a:pt x="5759" y="5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3" name="Google Shape;3213;p45"/>
                <p:cNvSpPr/>
                <p:nvPr/>
              </p:nvSpPr>
              <p:spPr>
                <a:xfrm>
                  <a:off x="4617338" y="3043595"/>
                  <a:ext cx="345674" cy="461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2" h="9570" extrusionOk="0">
                      <a:moveTo>
                        <a:pt x="7162" y="0"/>
                      </a:moveTo>
                      <a:lnTo>
                        <a:pt x="7162" y="0"/>
                      </a:lnTo>
                      <a:cubicBezTo>
                        <a:pt x="482" y="2715"/>
                        <a:pt x="1" y="9569"/>
                        <a:pt x="319" y="9569"/>
                      </a:cubicBezTo>
                      <a:cubicBezTo>
                        <a:pt x="321" y="9569"/>
                        <a:pt x="322" y="9569"/>
                        <a:pt x="323" y="9569"/>
                      </a:cubicBezTo>
                      <a:cubicBezTo>
                        <a:pt x="5893" y="8590"/>
                        <a:pt x="7162" y="0"/>
                        <a:pt x="716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4" name="Google Shape;3214;p45"/>
                <p:cNvSpPr/>
                <p:nvPr/>
              </p:nvSpPr>
              <p:spPr>
                <a:xfrm>
                  <a:off x="4264184" y="2454861"/>
                  <a:ext cx="342006" cy="409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86" h="8492" extrusionOk="0">
                      <a:moveTo>
                        <a:pt x="1" y="0"/>
                      </a:moveTo>
                      <a:cubicBezTo>
                        <a:pt x="1" y="0"/>
                        <a:pt x="809" y="7361"/>
                        <a:pt x="7085" y="8492"/>
                      </a:cubicBezTo>
                      <a:cubicBezTo>
                        <a:pt x="7085" y="8492"/>
                        <a:pt x="4921" y="1494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5" name="Google Shape;3215;p45"/>
                <p:cNvSpPr/>
                <p:nvPr/>
              </p:nvSpPr>
              <p:spPr>
                <a:xfrm>
                  <a:off x="4644462" y="3778764"/>
                  <a:ext cx="305083" cy="313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1" h="6494" extrusionOk="0">
                      <a:moveTo>
                        <a:pt x="6320" y="0"/>
                      </a:moveTo>
                      <a:cubicBezTo>
                        <a:pt x="1400" y="1490"/>
                        <a:pt x="1" y="6484"/>
                        <a:pt x="1" y="6484"/>
                      </a:cubicBezTo>
                      <a:cubicBezTo>
                        <a:pt x="110" y="6490"/>
                        <a:pt x="217" y="6494"/>
                        <a:pt x="323" y="6494"/>
                      </a:cubicBezTo>
                      <a:cubicBezTo>
                        <a:pt x="4979" y="6494"/>
                        <a:pt x="6320" y="1"/>
                        <a:pt x="632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6" name="Google Shape;3216;p45"/>
                <p:cNvSpPr/>
                <p:nvPr/>
              </p:nvSpPr>
              <p:spPr>
                <a:xfrm>
                  <a:off x="4250718" y="3704195"/>
                  <a:ext cx="393794" cy="38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59" h="8031" extrusionOk="0">
                      <a:moveTo>
                        <a:pt x="0" y="1"/>
                      </a:moveTo>
                      <a:cubicBezTo>
                        <a:pt x="0" y="1"/>
                        <a:pt x="1584" y="8031"/>
                        <a:pt x="7979" y="8031"/>
                      </a:cubicBezTo>
                      <a:cubicBezTo>
                        <a:pt x="8038" y="8031"/>
                        <a:pt x="8098" y="8030"/>
                        <a:pt x="8159" y="8029"/>
                      </a:cubicBezTo>
                      <a:cubicBezTo>
                        <a:pt x="8159" y="8029"/>
                        <a:pt x="5983" y="566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7" name="Google Shape;3217;p45"/>
                <p:cNvSpPr/>
                <p:nvPr/>
              </p:nvSpPr>
              <p:spPr>
                <a:xfrm>
                  <a:off x="4172480" y="4272369"/>
                  <a:ext cx="470101" cy="344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0" h="7130" extrusionOk="0">
                      <a:moveTo>
                        <a:pt x="292" y="0"/>
                      </a:moveTo>
                      <a:cubicBezTo>
                        <a:pt x="195" y="0"/>
                        <a:pt x="98" y="2"/>
                        <a:pt x="0" y="6"/>
                      </a:cubicBezTo>
                      <a:cubicBezTo>
                        <a:pt x="0" y="6"/>
                        <a:pt x="2873" y="7129"/>
                        <a:pt x="8594" y="7129"/>
                      </a:cubicBezTo>
                      <a:cubicBezTo>
                        <a:pt x="8964" y="7129"/>
                        <a:pt x="9346" y="7100"/>
                        <a:pt x="9740" y="7036"/>
                      </a:cubicBezTo>
                      <a:cubicBezTo>
                        <a:pt x="9740" y="7036"/>
                        <a:pt x="6353" y="0"/>
                        <a:pt x="29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8" name="Google Shape;3218;p45"/>
                <p:cNvSpPr/>
                <p:nvPr/>
              </p:nvSpPr>
              <p:spPr>
                <a:xfrm>
                  <a:off x="4642532" y="4234481"/>
                  <a:ext cx="320480" cy="378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0" h="7843" extrusionOk="0">
                      <a:moveTo>
                        <a:pt x="6640" y="0"/>
                      </a:moveTo>
                      <a:cubicBezTo>
                        <a:pt x="740" y="1277"/>
                        <a:pt x="1" y="7843"/>
                        <a:pt x="1" y="7843"/>
                      </a:cubicBezTo>
                      <a:cubicBezTo>
                        <a:pt x="6520" y="7437"/>
                        <a:pt x="6640" y="1"/>
                        <a:pt x="664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9" name="Google Shape;3219;p45"/>
                <p:cNvSpPr/>
                <p:nvPr/>
              </p:nvSpPr>
              <p:spPr>
                <a:xfrm>
                  <a:off x="4250718" y="4811969"/>
                  <a:ext cx="374343" cy="2477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56" h="5133" extrusionOk="0">
                      <a:moveTo>
                        <a:pt x="0" y="1"/>
                      </a:moveTo>
                      <a:cubicBezTo>
                        <a:pt x="0" y="1"/>
                        <a:pt x="1406" y="5132"/>
                        <a:pt x="7268" y="5132"/>
                      </a:cubicBezTo>
                      <a:cubicBezTo>
                        <a:pt x="7427" y="5132"/>
                        <a:pt x="7590" y="5128"/>
                        <a:pt x="7756" y="5121"/>
                      </a:cubicBezTo>
                      <a:cubicBezTo>
                        <a:pt x="7756" y="5121"/>
                        <a:pt x="5972" y="1049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0" name="Google Shape;3220;p45"/>
                <p:cNvSpPr/>
                <p:nvPr/>
              </p:nvSpPr>
              <p:spPr>
                <a:xfrm>
                  <a:off x="4625012" y="4750383"/>
                  <a:ext cx="296347" cy="309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0" h="6406" extrusionOk="0">
                      <a:moveTo>
                        <a:pt x="5647" y="0"/>
                      </a:moveTo>
                      <a:lnTo>
                        <a:pt x="5647" y="0"/>
                      </a:lnTo>
                      <a:cubicBezTo>
                        <a:pt x="787" y="1451"/>
                        <a:pt x="1" y="6397"/>
                        <a:pt x="1" y="6397"/>
                      </a:cubicBezTo>
                      <a:cubicBezTo>
                        <a:pt x="133" y="6403"/>
                        <a:pt x="263" y="6406"/>
                        <a:pt x="389" y="6406"/>
                      </a:cubicBezTo>
                      <a:cubicBezTo>
                        <a:pt x="6139" y="6406"/>
                        <a:pt x="5647" y="1"/>
                        <a:pt x="56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1" name="Google Shape;3221;p45"/>
                <p:cNvSpPr/>
                <p:nvPr/>
              </p:nvSpPr>
              <p:spPr>
                <a:xfrm>
                  <a:off x="4606140" y="2459398"/>
                  <a:ext cx="372461" cy="391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17" h="8102" extrusionOk="0">
                      <a:moveTo>
                        <a:pt x="7716" y="0"/>
                      </a:moveTo>
                      <a:cubicBezTo>
                        <a:pt x="7568" y="182"/>
                        <a:pt x="7422" y="366"/>
                        <a:pt x="7281" y="548"/>
                      </a:cubicBezTo>
                      <a:cubicBezTo>
                        <a:pt x="7136" y="733"/>
                        <a:pt x="6980" y="907"/>
                        <a:pt x="6831" y="1084"/>
                      </a:cubicBezTo>
                      <a:cubicBezTo>
                        <a:pt x="6535" y="1444"/>
                        <a:pt x="6222" y="1792"/>
                        <a:pt x="5911" y="2137"/>
                      </a:cubicBezTo>
                      <a:cubicBezTo>
                        <a:pt x="5283" y="2825"/>
                        <a:pt x="4638" y="3496"/>
                        <a:pt x="3985" y="4163"/>
                      </a:cubicBezTo>
                      <a:cubicBezTo>
                        <a:pt x="3337" y="4834"/>
                        <a:pt x="2669" y="5483"/>
                        <a:pt x="2005" y="6143"/>
                      </a:cubicBezTo>
                      <a:lnTo>
                        <a:pt x="0" y="8101"/>
                      </a:lnTo>
                      <a:cubicBezTo>
                        <a:pt x="743" y="7532"/>
                        <a:pt x="1451" y="6918"/>
                        <a:pt x="2150" y="6295"/>
                      </a:cubicBezTo>
                      <a:cubicBezTo>
                        <a:pt x="2847" y="5671"/>
                        <a:pt x="3521" y="5022"/>
                        <a:pt x="4181" y="4356"/>
                      </a:cubicBezTo>
                      <a:cubicBezTo>
                        <a:pt x="4830" y="3681"/>
                        <a:pt x="5476" y="2999"/>
                        <a:pt x="6066" y="2274"/>
                      </a:cubicBezTo>
                      <a:cubicBezTo>
                        <a:pt x="6661" y="1549"/>
                        <a:pt x="7234" y="805"/>
                        <a:pt x="771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2" name="Google Shape;3222;p45"/>
                <p:cNvSpPr/>
                <p:nvPr/>
              </p:nvSpPr>
              <p:spPr>
                <a:xfrm>
                  <a:off x="4264184" y="2453606"/>
                  <a:ext cx="323810" cy="3906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9" h="8094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399" y="791"/>
                        <a:pt x="853" y="1553"/>
                        <a:pt x="1328" y="2300"/>
                      </a:cubicBezTo>
                      <a:cubicBezTo>
                        <a:pt x="1799" y="3050"/>
                        <a:pt x="2310" y="3772"/>
                        <a:pt x="2851" y="4476"/>
                      </a:cubicBezTo>
                      <a:cubicBezTo>
                        <a:pt x="3390" y="5179"/>
                        <a:pt x="3964" y="5860"/>
                        <a:pt x="4602" y="6481"/>
                      </a:cubicBezTo>
                      <a:cubicBezTo>
                        <a:pt x="5232" y="7097"/>
                        <a:pt x="5910" y="7695"/>
                        <a:pt x="6708" y="8094"/>
                      </a:cubicBezTo>
                      <a:cubicBezTo>
                        <a:pt x="6531" y="7960"/>
                        <a:pt x="6353" y="7829"/>
                        <a:pt x="6175" y="7702"/>
                      </a:cubicBezTo>
                      <a:cubicBezTo>
                        <a:pt x="6005" y="7561"/>
                        <a:pt x="5845" y="7413"/>
                        <a:pt x="5679" y="7267"/>
                      </a:cubicBezTo>
                      <a:cubicBezTo>
                        <a:pt x="5359" y="6966"/>
                        <a:pt x="5040" y="6665"/>
                        <a:pt x="4750" y="6335"/>
                      </a:cubicBezTo>
                      <a:cubicBezTo>
                        <a:pt x="4159" y="5686"/>
                        <a:pt x="3597" y="5008"/>
                        <a:pt x="3068" y="4309"/>
                      </a:cubicBezTo>
                      <a:cubicBezTo>
                        <a:pt x="2528" y="3616"/>
                        <a:pt x="2013" y="2901"/>
                        <a:pt x="1502" y="2183"/>
                      </a:cubicBezTo>
                      <a:cubicBezTo>
                        <a:pt x="1244" y="1825"/>
                        <a:pt x="994" y="1462"/>
                        <a:pt x="747" y="1096"/>
                      </a:cubicBezTo>
                      <a:cubicBezTo>
                        <a:pt x="493" y="734"/>
                        <a:pt x="250" y="367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3" name="Google Shape;3223;p45"/>
                <p:cNvSpPr/>
                <p:nvPr/>
              </p:nvSpPr>
              <p:spPr>
                <a:xfrm>
                  <a:off x="4195406" y="3131630"/>
                  <a:ext cx="424249" cy="361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0" h="7488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562" y="797"/>
                        <a:pt x="1186" y="1548"/>
                        <a:pt x="1831" y="2277"/>
                      </a:cubicBezTo>
                      <a:cubicBezTo>
                        <a:pt x="2480" y="3006"/>
                        <a:pt x="3162" y="3702"/>
                        <a:pt x="3884" y="4358"/>
                      </a:cubicBezTo>
                      <a:cubicBezTo>
                        <a:pt x="4612" y="5007"/>
                        <a:pt x="5359" y="5642"/>
                        <a:pt x="6179" y="6179"/>
                      </a:cubicBezTo>
                      <a:cubicBezTo>
                        <a:pt x="6995" y="6715"/>
                        <a:pt x="7857" y="7197"/>
                        <a:pt x="8789" y="7487"/>
                      </a:cubicBezTo>
                      <a:cubicBezTo>
                        <a:pt x="8572" y="7379"/>
                        <a:pt x="8354" y="7273"/>
                        <a:pt x="8133" y="7168"/>
                      </a:cubicBezTo>
                      <a:cubicBezTo>
                        <a:pt x="7916" y="7066"/>
                        <a:pt x="7717" y="6925"/>
                        <a:pt x="7506" y="6810"/>
                      </a:cubicBezTo>
                      <a:cubicBezTo>
                        <a:pt x="7292" y="6693"/>
                        <a:pt x="7093" y="6555"/>
                        <a:pt x="6893" y="6421"/>
                      </a:cubicBezTo>
                      <a:cubicBezTo>
                        <a:pt x="6694" y="6283"/>
                        <a:pt x="6490" y="6157"/>
                        <a:pt x="6302" y="6005"/>
                      </a:cubicBezTo>
                      <a:cubicBezTo>
                        <a:pt x="5519" y="5439"/>
                        <a:pt x="4786" y="4804"/>
                        <a:pt x="4069" y="4155"/>
                      </a:cubicBezTo>
                      <a:cubicBezTo>
                        <a:pt x="3347" y="3510"/>
                        <a:pt x="2666" y="2824"/>
                        <a:pt x="1983" y="2132"/>
                      </a:cubicBezTo>
                      <a:cubicBezTo>
                        <a:pt x="1643" y="1788"/>
                        <a:pt x="1313" y="1436"/>
                        <a:pt x="983" y="1077"/>
                      </a:cubicBezTo>
                      <a:cubicBezTo>
                        <a:pt x="649" y="725"/>
                        <a:pt x="327" y="3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4" name="Google Shape;3224;p45"/>
                <p:cNvSpPr/>
                <p:nvPr/>
              </p:nvSpPr>
              <p:spPr>
                <a:xfrm>
                  <a:off x="4644462" y="3042340"/>
                  <a:ext cx="318549" cy="450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0" h="9338" extrusionOk="0">
                      <a:moveTo>
                        <a:pt x="6600" y="1"/>
                      </a:moveTo>
                      <a:lnTo>
                        <a:pt x="6600" y="1"/>
                      </a:lnTo>
                      <a:cubicBezTo>
                        <a:pt x="6404" y="443"/>
                        <a:pt x="6263" y="903"/>
                        <a:pt x="6034" y="1328"/>
                      </a:cubicBezTo>
                      <a:cubicBezTo>
                        <a:pt x="5929" y="1545"/>
                        <a:pt x="5842" y="1767"/>
                        <a:pt x="5726" y="1976"/>
                      </a:cubicBezTo>
                      <a:lnTo>
                        <a:pt x="5381" y="2612"/>
                      </a:lnTo>
                      <a:cubicBezTo>
                        <a:pt x="4899" y="3438"/>
                        <a:pt x="4392" y="4254"/>
                        <a:pt x="3815" y="5019"/>
                      </a:cubicBezTo>
                      <a:cubicBezTo>
                        <a:pt x="3246" y="5791"/>
                        <a:pt x="2637" y="6534"/>
                        <a:pt x="2002" y="7256"/>
                      </a:cubicBezTo>
                      <a:cubicBezTo>
                        <a:pt x="1686" y="7619"/>
                        <a:pt x="1360" y="7970"/>
                        <a:pt x="1023" y="8315"/>
                      </a:cubicBezTo>
                      <a:cubicBezTo>
                        <a:pt x="693" y="8670"/>
                        <a:pt x="349" y="9003"/>
                        <a:pt x="1" y="9337"/>
                      </a:cubicBezTo>
                      <a:cubicBezTo>
                        <a:pt x="773" y="8757"/>
                        <a:pt x="1480" y="8094"/>
                        <a:pt x="2158" y="7398"/>
                      </a:cubicBezTo>
                      <a:cubicBezTo>
                        <a:pt x="2832" y="6705"/>
                        <a:pt x="3452" y="5958"/>
                        <a:pt x="4032" y="5182"/>
                      </a:cubicBezTo>
                      <a:cubicBezTo>
                        <a:pt x="4613" y="4402"/>
                        <a:pt x="5120" y="3572"/>
                        <a:pt x="5567" y="2709"/>
                      </a:cubicBezTo>
                      <a:cubicBezTo>
                        <a:pt x="6012" y="1846"/>
                        <a:pt x="6353" y="932"/>
                        <a:pt x="660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5" name="Google Shape;3225;p45"/>
                <p:cNvSpPr/>
                <p:nvPr/>
              </p:nvSpPr>
              <p:spPr>
                <a:xfrm>
                  <a:off x="4250718" y="3703182"/>
                  <a:ext cx="390126" cy="375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3" h="7789" extrusionOk="0">
                      <a:moveTo>
                        <a:pt x="0" y="0"/>
                      </a:moveTo>
                      <a:cubicBezTo>
                        <a:pt x="449" y="842"/>
                        <a:pt x="979" y="1635"/>
                        <a:pt x="1541" y="2404"/>
                      </a:cubicBezTo>
                      <a:cubicBezTo>
                        <a:pt x="2107" y="3173"/>
                        <a:pt x="2716" y="3909"/>
                        <a:pt x="3379" y="4597"/>
                      </a:cubicBezTo>
                      <a:cubicBezTo>
                        <a:pt x="4050" y="5280"/>
                        <a:pt x="4757" y="5932"/>
                        <a:pt x="5540" y="6483"/>
                      </a:cubicBezTo>
                      <a:cubicBezTo>
                        <a:pt x="6328" y="7031"/>
                        <a:pt x="7172" y="7499"/>
                        <a:pt x="8082" y="7789"/>
                      </a:cubicBezTo>
                      <a:cubicBezTo>
                        <a:pt x="7868" y="7680"/>
                        <a:pt x="7655" y="7575"/>
                        <a:pt x="7444" y="7473"/>
                      </a:cubicBezTo>
                      <a:lnTo>
                        <a:pt x="7285" y="7397"/>
                      </a:lnTo>
                      <a:lnTo>
                        <a:pt x="7133" y="7303"/>
                      </a:lnTo>
                      <a:lnTo>
                        <a:pt x="6832" y="7118"/>
                      </a:lnTo>
                      <a:lnTo>
                        <a:pt x="6527" y="6937"/>
                      </a:lnTo>
                      <a:cubicBezTo>
                        <a:pt x="6429" y="6871"/>
                        <a:pt x="6335" y="6798"/>
                        <a:pt x="6236" y="6733"/>
                      </a:cubicBezTo>
                      <a:cubicBezTo>
                        <a:pt x="6048" y="6592"/>
                        <a:pt x="5849" y="6465"/>
                        <a:pt x="5667" y="6316"/>
                      </a:cubicBezTo>
                      <a:cubicBezTo>
                        <a:pt x="4924" y="5732"/>
                        <a:pt x="4235" y="5087"/>
                        <a:pt x="3575" y="4410"/>
                      </a:cubicBezTo>
                      <a:cubicBezTo>
                        <a:pt x="2916" y="3735"/>
                        <a:pt x="2306" y="3009"/>
                        <a:pt x="1708" y="2277"/>
                      </a:cubicBezTo>
                      <a:cubicBezTo>
                        <a:pt x="1407" y="1911"/>
                        <a:pt x="1117" y="1533"/>
                        <a:pt x="837" y="1153"/>
                      </a:cubicBezTo>
                      <a:cubicBezTo>
                        <a:pt x="548" y="776"/>
                        <a:pt x="272" y="39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6" name="Google Shape;3226;p45"/>
                <p:cNvSpPr/>
                <p:nvPr/>
              </p:nvSpPr>
              <p:spPr>
                <a:xfrm>
                  <a:off x="4644462" y="3767567"/>
                  <a:ext cx="305083" cy="323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1" h="6694" extrusionOk="0">
                      <a:moveTo>
                        <a:pt x="6320" y="0"/>
                      </a:moveTo>
                      <a:cubicBezTo>
                        <a:pt x="6237" y="178"/>
                        <a:pt x="6150" y="356"/>
                        <a:pt x="6070" y="534"/>
                      </a:cubicBezTo>
                      <a:lnTo>
                        <a:pt x="5950" y="802"/>
                      </a:lnTo>
                      <a:lnTo>
                        <a:pt x="5806" y="1059"/>
                      </a:lnTo>
                      <a:lnTo>
                        <a:pt x="5523" y="1570"/>
                      </a:lnTo>
                      <a:lnTo>
                        <a:pt x="5200" y="2060"/>
                      </a:lnTo>
                      <a:cubicBezTo>
                        <a:pt x="4762" y="2701"/>
                        <a:pt x="4275" y="3315"/>
                        <a:pt x="3721" y="3862"/>
                      </a:cubicBezTo>
                      <a:cubicBezTo>
                        <a:pt x="3180" y="4420"/>
                        <a:pt x="2590" y="4932"/>
                        <a:pt x="1969" y="5407"/>
                      </a:cubicBezTo>
                      <a:cubicBezTo>
                        <a:pt x="1658" y="5643"/>
                        <a:pt x="1338" y="5871"/>
                        <a:pt x="1008" y="6081"/>
                      </a:cubicBezTo>
                      <a:cubicBezTo>
                        <a:pt x="682" y="6302"/>
                        <a:pt x="345" y="6502"/>
                        <a:pt x="1" y="6694"/>
                      </a:cubicBezTo>
                      <a:cubicBezTo>
                        <a:pt x="740" y="6411"/>
                        <a:pt x="1433" y="6019"/>
                        <a:pt x="2089" y="5577"/>
                      </a:cubicBezTo>
                      <a:cubicBezTo>
                        <a:pt x="2749" y="5134"/>
                        <a:pt x="3358" y="4616"/>
                        <a:pt x="3917" y="4055"/>
                      </a:cubicBezTo>
                      <a:cubicBezTo>
                        <a:pt x="4479" y="3489"/>
                        <a:pt x="4971" y="2854"/>
                        <a:pt x="5378" y="2172"/>
                      </a:cubicBezTo>
                      <a:cubicBezTo>
                        <a:pt x="5806" y="1501"/>
                        <a:pt x="6096" y="751"/>
                        <a:pt x="632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7" name="Google Shape;3227;p45"/>
                <p:cNvSpPr/>
                <p:nvPr/>
              </p:nvSpPr>
              <p:spPr>
                <a:xfrm>
                  <a:off x="4172480" y="4273672"/>
                  <a:ext cx="463971" cy="3274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3" h="6785" extrusionOk="0">
                      <a:moveTo>
                        <a:pt x="0" y="0"/>
                      </a:moveTo>
                      <a:cubicBezTo>
                        <a:pt x="541" y="852"/>
                        <a:pt x="1178" y="1635"/>
                        <a:pt x="1864" y="2383"/>
                      </a:cubicBezTo>
                      <a:cubicBezTo>
                        <a:pt x="2546" y="3126"/>
                        <a:pt x="3297" y="3808"/>
                        <a:pt x="4094" y="4432"/>
                      </a:cubicBezTo>
                      <a:cubicBezTo>
                        <a:pt x="4906" y="5041"/>
                        <a:pt x="5773" y="5578"/>
                        <a:pt x="6694" y="6001"/>
                      </a:cubicBezTo>
                      <a:cubicBezTo>
                        <a:pt x="7626" y="6411"/>
                        <a:pt x="8612" y="6687"/>
                        <a:pt x="9613" y="6785"/>
                      </a:cubicBezTo>
                      <a:cubicBezTo>
                        <a:pt x="9127" y="6651"/>
                        <a:pt x="8630" y="6578"/>
                        <a:pt x="8166" y="6383"/>
                      </a:cubicBezTo>
                      <a:cubicBezTo>
                        <a:pt x="7688" y="6241"/>
                        <a:pt x="7238" y="6016"/>
                        <a:pt x="6784" y="5813"/>
                      </a:cubicBezTo>
                      <a:cubicBezTo>
                        <a:pt x="5899" y="5352"/>
                        <a:pt x="5055" y="4820"/>
                        <a:pt x="4261" y="4217"/>
                      </a:cubicBezTo>
                      <a:cubicBezTo>
                        <a:pt x="3471" y="3605"/>
                        <a:pt x="2727" y="2937"/>
                        <a:pt x="2013" y="2234"/>
                      </a:cubicBezTo>
                      <a:cubicBezTo>
                        <a:pt x="1657" y="1886"/>
                        <a:pt x="1313" y="1520"/>
                        <a:pt x="979" y="1146"/>
                      </a:cubicBezTo>
                      <a:cubicBezTo>
                        <a:pt x="639" y="780"/>
                        <a:pt x="316" y="39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8" name="Google Shape;3228;p45"/>
                <p:cNvSpPr/>
                <p:nvPr/>
              </p:nvSpPr>
              <p:spPr>
                <a:xfrm>
                  <a:off x="4656529" y="4234481"/>
                  <a:ext cx="306483" cy="366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0" h="7597" extrusionOk="0">
                      <a:moveTo>
                        <a:pt x="6350" y="0"/>
                      </a:moveTo>
                      <a:lnTo>
                        <a:pt x="6350" y="0"/>
                      </a:lnTo>
                      <a:cubicBezTo>
                        <a:pt x="6008" y="772"/>
                        <a:pt x="5672" y="1542"/>
                        <a:pt x="5222" y="2252"/>
                      </a:cubicBezTo>
                      <a:cubicBezTo>
                        <a:pt x="5016" y="2615"/>
                        <a:pt x="4768" y="2956"/>
                        <a:pt x="4537" y="3300"/>
                      </a:cubicBezTo>
                      <a:cubicBezTo>
                        <a:pt x="4283" y="3634"/>
                        <a:pt x="4043" y="3975"/>
                        <a:pt x="3764" y="4286"/>
                      </a:cubicBezTo>
                      <a:cubicBezTo>
                        <a:pt x="3228" y="4928"/>
                        <a:pt x="2636" y="5523"/>
                        <a:pt x="2010" y="6081"/>
                      </a:cubicBezTo>
                      <a:cubicBezTo>
                        <a:pt x="1697" y="6357"/>
                        <a:pt x="1371" y="6621"/>
                        <a:pt x="1038" y="6875"/>
                      </a:cubicBezTo>
                      <a:cubicBezTo>
                        <a:pt x="704" y="7133"/>
                        <a:pt x="360" y="7372"/>
                        <a:pt x="0" y="7597"/>
                      </a:cubicBezTo>
                      <a:cubicBezTo>
                        <a:pt x="770" y="7245"/>
                        <a:pt x="1480" y="6766"/>
                        <a:pt x="2147" y="6241"/>
                      </a:cubicBezTo>
                      <a:cubicBezTo>
                        <a:pt x="2815" y="5715"/>
                        <a:pt x="3424" y="5113"/>
                        <a:pt x="3971" y="4464"/>
                      </a:cubicBezTo>
                      <a:cubicBezTo>
                        <a:pt x="4254" y="4144"/>
                        <a:pt x="4497" y="3793"/>
                        <a:pt x="4747" y="3448"/>
                      </a:cubicBezTo>
                      <a:cubicBezTo>
                        <a:pt x="4972" y="3086"/>
                        <a:pt x="5222" y="2742"/>
                        <a:pt x="5404" y="2354"/>
                      </a:cubicBezTo>
                      <a:cubicBezTo>
                        <a:pt x="5501" y="2165"/>
                        <a:pt x="5610" y="1984"/>
                        <a:pt x="5693" y="1788"/>
                      </a:cubicBezTo>
                      <a:lnTo>
                        <a:pt x="5948" y="1204"/>
                      </a:lnTo>
                      <a:cubicBezTo>
                        <a:pt x="6035" y="1008"/>
                        <a:pt x="6095" y="805"/>
                        <a:pt x="6161" y="606"/>
                      </a:cubicBezTo>
                      <a:cubicBezTo>
                        <a:pt x="6226" y="402"/>
                        <a:pt x="6291" y="200"/>
                        <a:pt x="635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9" name="Google Shape;3229;p45"/>
                <p:cNvSpPr/>
                <p:nvPr/>
              </p:nvSpPr>
              <p:spPr>
                <a:xfrm>
                  <a:off x="4250718" y="4811969"/>
                  <a:ext cx="359816" cy="241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5" h="5009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57" y="617"/>
                        <a:pt x="976" y="1186"/>
                        <a:pt x="1515" y="1730"/>
                      </a:cubicBezTo>
                      <a:cubicBezTo>
                        <a:pt x="2056" y="2274"/>
                        <a:pt x="2636" y="2782"/>
                        <a:pt x="3252" y="3246"/>
                      </a:cubicBezTo>
                      <a:cubicBezTo>
                        <a:pt x="3873" y="3699"/>
                        <a:pt x="4518" y="4135"/>
                        <a:pt x="5229" y="4446"/>
                      </a:cubicBezTo>
                      <a:cubicBezTo>
                        <a:pt x="5932" y="4762"/>
                        <a:pt x="6686" y="5001"/>
                        <a:pt x="7455" y="5008"/>
                      </a:cubicBezTo>
                      <a:cubicBezTo>
                        <a:pt x="7270" y="4968"/>
                        <a:pt x="7081" y="4928"/>
                        <a:pt x="6897" y="4893"/>
                      </a:cubicBezTo>
                      <a:cubicBezTo>
                        <a:pt x="6711" y="4852"/>
                        <a:pt x="6534" y="4772"/>
                        <a:pt x="6356" y="4715"/>
                      </a:cubicBezTo>
                      <a:cubicBezTo>
                        <a:pt x="6175" y="4667"/>
                        <a:pt x="6005" y="4580"/>
                        <a:pt x="5831" y="4504"/>
                      </a:cubicBezTo>
                      <a:cubicBezTo>
                        <a:pt x="5657" y="4428"/>
                        <a:pt x="5486" y="4356"/>
                        <a:pt x="5323" y="4258"/>
                      </a:cubicBezTo>
                      <a:cubicBezTo>
                        <a:pt x="4653" y="3910"/>
                        <a:pt x="4025" y="3482"/>
                        <a:pt x="3419" y="3025"/>
                      </a:cubicBezTo>
                      <a:cubicBezTo>
                        <a:pt x="2807" y="2579"/>
                        <a:pt x="2230" y="2083"/>
                        <a:pt x="1661" y="1578"/>
                      </a:cubicBezTo>
                      <a:cubicBezTo>
                        <a:pt x="1374" y="1328"/>
                        <a:pt x="1095" y="1067"/>
                        <a:pt x="824" y="802"/>
                      </a:cubicBezTo>
                      <a:cubicBezTo>
                        <a:pt x="541" y="541"/>
                        <a:pt x="272" y="27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0" name="Google Shape;3230;p45"/>
                <p:cNvSpPr/>
                <p:nvPr/>
              </p:nvSpPr>
              <p:spPr>
                <a:xfrm>
                  <a:off x="4629066" y="4744784"/>
                  <a:ext cx="269029" cy="3089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4" h="6401" extrusionOk="0">
                      <a:moveTo>
                        <a:pt x="5573" y="1"/>
                      </a:moveTo>
                      <a:lnTo>
                        <a:pt x="5573" y="1"/>
                      </a:lnTo>
                      <a:cubicBezTo>
                        <a:pt x="5446" y="356"/>
                        <a:pt x="5337" y="715"/>
                        <a:pt x="5218" y="1070"/>
                      </a:cubicBezTo>
                      <a:cubicBezTo>
                        <a:pt x="5073" y="1418"/>
                        <a:pt x="4950" y="1770"/>
                        <a:pt x="4793" y="2111"/>
                      </a:cubicBezTo>
                      <a:cubicBezTo>
                        <a:pt x="4612" y="2437"/>
                        <a:pt x="4482" y="2789"/>
                        <a:pt x="4271" y="3097"/>
                      </a:cubicBezTo>
                      <a:cubicBezTo>
                        <a:pt x="4174" y="3253"/>
                        <a:pt x="4083" y="3416"/>
                        <a:pt x="3982" y="3572"/>
                      </a:cubicBezTo>
                      <a:lnTo>
                        <a:pt x="3652" y="4018"/>
                      </a:lnTo>
                      <a:cubicBezTo>
                        <a:pt x="3195" y="4598"/>
                        <a:pt x="2658" y="5117"/>
                        <a:pt x="2045" y="5534"/>
                      </a:cubicBezTo>
                      <a:cubicBezTo>
                        <a:pt x="1893" y="5635"/>
                        <a:pt x="1737" y="5741"/>
                        <a:pt x="1570" y="5824"/>
                      </a:cubicBezTo>
                      <a:cubicBezTo>
                        <a:pt x="1411" y="5918"/>
                        <a:pt x="1240" y="5990"/>
                        <a:pt x="1070" y="6067"/>
                      </a:cubicBezTo>
                      <a:cubicBezTo>
                        <a:pt x="730" y="6219"/>
                        <a:pt x="374" y="6335"/>
                        <a:pt x="0" y="6400"/>
                      </a:cubicBezTo>
                      <a:cubicBezTo>
                        <a:pt x="762" y="6375"/>
                        <a:pt x="1498" y="6096"/>
                        <a:pt x="2158" y="5708"/>
                      </a:cubicBezTo>
                      <a:cubicBezTo>
                        <a:pt x="2822" y="5319"/>
                        <a:pt x="3387" y="4783"/>
                        <a:pt x="3866" y="4185"/>
                      </a:cubicBezTo>
                      <a:lnTo>
                        <a:pt x="4203" y="3717"/>
                      </a:lnTo>
                      <a:cubicBezTo>
                        <a:pt x="4308" y="3557"/>
                        <a:pt x="4398" y="3391"/>
                        <a:pt x="4497" y="3224"/>
                      </a:cubicBezTo>
                      <a:cubicBezTo>
                        <a:pt x="4591" y="3061"/>
                        <a:pt x="4685" y="2894"/>
                        <a:pt x="4758" y="2717"/>
                      </a:cubicBezTo>
                      <a:cubicBezTo>
                        <a:pt x="4837" y="2543"/>
                        <a:pt x="4914" y="2369"/>
                        <a:pt x="4986" y="2191"/>
                      </a:cubicBezTo>
                      <a:cubicBezTo>
                        <a:pt x="5124" y="1839"/>
                        <a:pt x="5225" y="1469"/>
                        <a:pt x="5349" y="1110"/>
                      </a:cubicBezTo>
                      <a:cubicBezTo>
                        <a:pt x="5424" y="740"/>
                        <a:pt x="5508" y="370"/>
                        <a:pt x="55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231" name="Google Shape;3231;p45"/>
              <p:cNvSpPr/>
              <p:nvPr/>
            </p:nvSpPr>
            <p:spPr>
              <a:xfrm rot="-9510447">
                <a:off x="6774404" y="1025975"/>
                <a:ext cx="414312" cy="328237"/>
              </a:xfrm>
              <a:custGeom>
                <a:avLst/>
                <a:gdLst/>
                <a:ahLst/>
                <a:cxnLst/>
                <a:rect l="l" t="t" r="r" b="b"/>
                <a:pathLst>
                  <a:path w="23075" h="18194" extrusionOk="0">
                    <a:moveTo>
                      <a:pt x="6353" y="1"/>
                    </a:moveTo>
                    <a:cubicBezTo>
                      <a:pt x="5892" y="1"/>
                      <a:pt x="5465" y="121"/>
                      <a:pt x="5083" y="381"/>
                    </a:cubicBezTo>
                    <a:cubicBezTo>
                      <a:pt x="0" y="3836"/>
                      <a:pt x="23075" y="18193"/>
                      <a:pt x="23075" y="18193"/>
                    </a:cubicBezTo>
                    <a:cubicBezTo>
                      <a:pt x="23075" y="18193"/>
                      <a:pt x="12034" y="1"/>
                      <a:pt x="63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45"/>
              <p:cNvSpPr/>
              <p:nvPr/>
            </p:nvSpPr>
            <p:spPr>
              <a:xfrm rot="-9510447">
                <a:off x="7024002" y="1327292"/>
                <a:ext cx="18350" cy="18059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1001" extrusionOk="0">
                    <a:moveTo>
                      <a:pt x="135" y="1"/>
                    </a:moveTo>
                    <a:cubicBezTo>
                      <a:pt x="61" y="1"/>
                      <a:pt x="1" y="98"/>
                      <a:pt x="62" y="171"/>
                    </a:cubicBezTo>
                    <a:cubicBezTo>
                      <a:pt x="199" y="338"/>
                      <a:pt x="343" y="498"/>
                      <a:pt x="491" y="654"/>
                    </a:cubicBezTo>
                    <a:cubicBezTo>
                      <a:pt x="617" y="787"/>
                      <a:pt x="758" y="928"/>
                      <a:pt x="933" y="996"/>
                    </a:cubicBezTo>
                    <a:cubicBezTo>
                      <a:pt x="940" y="999"/>
                      <a:pt x="947" y="1000"/>
                      <a:pt x="954" y="1000"/>
                    </a:cubicBezTo>
                    <a:cubicBezTo>
                      <a:pt x="998" y="1000"/>
                      <a:pt x="1022" y="941"/>
                      <a:pt x="1005" y="901"/>
                    </a:cubicBezTo>
                    <a:cubicBezTo>
                      <a:pt x="925" y="730"/>
                      <a:pt x="773" y="589"/>
                      <a:pt x="640" y="460"/>
                    </a:cubicBezTo>
                    <a:cubicBezTo>
                      <a:pt x="496" y="319"/>
                      <a:pt x="351" y="175"/>
                      <a:pt x="203" y="31"/>
                    </a:cubicBezTo>
                    <a:cubicBezTo>
                      <a:pt x="181" y="10"/>
                      <a:pt x="157" y="1"/>
                      <a:pt x="1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45"/>
              <p:cNvSpPr/>
              <p:nvPr/>
            </p:nvSpPr>
            <p:spPr>
              <a:xfrm rot="-9510447">
                <a:off x="7015154" y="1339265"/>
                <a:ext cx="14795" cy="14054"/>
              </a:xfrm>
              <a:custGeom>
                <a:avLst/>
                <a:gdLst/>
                <a:ahLst/>
                <a:cxnLst/>
                <a:rect l="l" t="t" r="r" b="b"/>
                <a:pathLst>
                  <a:path w="824" h="779" extrusionOk="0">
                    <a:moveTo>
                      <a:pt x="139" y="0"/>
                    </a:moveTo>
                    <a:cubicBezTo>
                      <a:pt x="69" y="0"/>
                      <a:pt x="0" y="80"/>
                      <a:pt x="49" y="151"/>
                    </a:cubicBezTo>
                    <a:cubicBezTo>
                      <a:pt x="144" y="288"/>
                      <a:pt x="246" y="422"/>
                      <a:pt x="364" y="539"/>
                    </a:cubicBezTo>
                    <a:cubicBezTo>
                      <a:pt x="470" y="650"/>
                      <a:pt x="581" y="760"/>
                      <a:pt x="740" y="778"/>
                    </a:cubicBezTo>
                    <a:cubicBezTo>
                      <a:pt x="742" y="778"/>
                      <a:pt x="744" y="779"/>
                      <a:pt x="746" y="779"/>
                    </a:cubicBezTo>
                    <a:cubicBezTo>
                      <a:pt x="789" y="779"/>
                      <a:pt x="824" y="727"/>
                      <a:pt x="809" y="687"/>
                    </a:cubicBezTo>
                    <a:cubicBezTo>
                      <a:pt x="756" y="550"/>
                      <a:pt x="642" y="467"/>
                      <a:pt x="535" y="368"/>
                    </a:cubicBezTo>
                    <a:cubicBezTo>
                      <a:pt x="417" y="262"/>
                      <a:pt x="307" y="148"/>
                      <a:pt x="204" y="30"/>
                    </a:cubicBezTo>
                    <a:cubicBezTo>
                      <a:pt x="185" y="9"/>
                      <a:pt x="162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45"/>
              <p:cNvSpPr/>
              <p:nvPr/>
            </p:nvSpPr>
            <p:spPr>
              <a:xfrm rot="-9510447">
                <a:off x="7011634" y="1296608"/>
                <a:ext cx="16644" cy="13368"/>
              </a:xfrm>
              <a:custGeom>
                <a:avLst/>
                <a:gdLst/>
                <a:ahLst/>
                <a:cxnLst/>
                <a:rect l="l" t="t" r="r" b="b"/>
                <a:pathLst>
                  <a:path w="927" h="741" extrusionOk="0">
                    <a:moveTo>
                      <a:pt x="122" y="1"/>
                    </a:moveTo>
                    <a:cubicBezTo>
                      <a:pt x="51" y="1"/>
                      <a:pt x="0" y="99"/>
                      <a:pt x="56" y="161"/>
                    </a:cubicBezTo>
                    <a:cubicBezTo>
                      <a:pt x="181" y="294"/>
                      <a:pt x="314" y="419"/>
                      <a:pt x="455" y="538"/>
                    </a:cubicBezTo>
                    <a:cubicBezTo>
                      <a:pt x="551" y="620"/>
                      <a:pt x="664" y="740"/>
                      <a:pt x="794" y="740"/>
                    </a:cubicBezTo>
                    <a:cubicBezTo>
                      <a:pt x="814" y="740"/>
                      <a:pt x="834" y="737"/>
                      <a:pt x="855" y="731"/>
                    </a:cubicBezTo>
                    <a:cubicBezTo>
                      <a:pt x="893" y="720"/>
                      <a:pt x="927" y="682"/>
                      <a:pt x="923" y="640"/>
                    </a:cubicBezTo>
                    <a:cubicBezTo>
                      <a:pt x="911" y="477"/>
                      <a:pt x="748" y="405"/>
                      <a:pt x="623" y="321"/>
                    </a:cubicBezTo>
                    <a:cubicBezTo>
                      <a:pt x="470" y="222"/>
                      <a:pt x="323" y="115"/>
                      <a:pt x="170" y="17"/>
                    </a:cubicBezTo>
                    <a:cubicBezTo>
                      <a:pt x="154" y="6"/>
                      <a:pt x="137" y="1"/>
                      <a:pt x="1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45"/>
              <p:cNvSpPr/>
              <p:nvPr/>
            </p:nvSpPr>
            <p:spPr>
              <a:xfrm rot="-9510447">
                <a:off x="6996907" y="1308846"/>
                <a:ext cx="18943" cy="15912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882" extrusionOk="0">
                    <a:moveTo>
                      <a:pt x="112" y="1"/>
                    </a:moveTo>
                    <a:cubicBezTo>
                      <a:pt x="52" y="1"/>
                      <a:pt x="1" y="84"/>
                      <a:pt x="53" y="147"/>
                    </a:cubicBezTo>
                    <a:cubicBezTo>
                      <a:pt x="178" y="303"/>
                      <a:pt x="284" y="467"/>
                      <a:pt x="432" y="604"/>
                    </a:cubicBezTo>
                    <a:cubicBezTo>
                      <a:pt x="558" y="718"/>
                      <a:pt x="714" y="874"/>
                      <a:pt x="888" y="881"/>
                    </a:cubicBezTo>
                    <a:cubicBezTo>
                      <a:pt x="891" y="881"/>
                      <a:pt x="894" y="881"/>
                      <a:pt x="897" y="881"/>
                    </a:cubicBezTo>
                    <a:cubicBezTo>
                      <a:pt x="999" y="881"/>
                      <a:pt x="1055" y="761"/>
                      <a:pt x="1007" y="676"/>
                    </a:cubicBezTo>
                    <a:cubicBezTo>
                      <a:pt x="930" y="539"/>
                      <a:pt x="741" y="463"/>
                      <a:pt x="611" y="372"/>
                    </a:cubicBezTo>
                    <a:cubicBezTo>
                      <a:pt x="463" y="265"/>
                      <a:pt x="295" y="162"/>
                      <a:pt x="170" y="30"/>
                    </a:cubicBezTo>
                    <a:cubicBezTo>
                      <a:pt x="152" y="9"/>
                      <a:pt x="13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45"/>
              <p:cNvSpPr/>
              <p:nvPr/>
            </p:nvSpPr>
            <p:spPr>
              <a:xfrm rot="-9510447">
                <a:off x="6977775" y="1318527"/>
                <a:ext cx="23844" cy="15948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884" extrusionOk="0">
                    <a:moveTo>
                      <a:pt x="121" y="0"/>
                    </a:moveTo>
                    <a:cubicBezTo>
                      <a:pt x="55" y="0"/>
                      <a:pt x="0" y="82"/>
                      <a:pt x="61" y="140"/>
                    </a:cubicBezTo>
                    <a:cubicBezTo>
                      <a:pt x="221" y="295"/>
                      <a:pt x="399" y="444"/>
                      <a:pt x="578" y="577"/>
                    </a:cubicBezTo>
                    <a:cubicBezTo>
                      <a:pt x="734" y="691"/>
                      <a:pt x="920" y="847"/>
                      <a:pt x="1110" y="881"/>
                    </a:cubicBezTo>
                    <a:cubicBezTo>
                      <a:pt x="1121" y="883"/>
                      <a:pt x="1132" y="884"/>
                      <a:pt x="1143" y="884"/>
                    </a:cubicBezTo>
                    <a:cubicBezTo>
                      <a:pt x="1264" y="884"/>
                      <a:pt x="1328" y="750"/>
                      <a:pt x="1247" y="649"/>
                    </a:cubicBezTo>
                    <a:cubicBezTo>
                      <a:pt x="1126" y="500"/>
                      <a:pt x="901" y="405"/>
                      <a:pt x="734" y="314"/>
                    </a:cubicBezTo>
                    <a:cubicBezTo>
                      <a:pt x="544" y="212"/>
                      <a:pt x="354" y="105"/>
                      <a:pt x="160" y="10"/>
                    </a:cubicBezTo>
                    <a:cubicBezTo>
                      <a:pt x="147" y="3"/>
                      <a:pt x="134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" name="Google Shape;3237;p45"/>
              <p:cNvSpPr/>
              <p:nvPr/>
            </p:nvSpPr>
            <p:spPr>
              <a:xfrm rot="-9510447">
                <a:off x="6994598" y="1257324"/>
                <a:ext cx="22875" cy="16273"/>
              </a:xfrm>
              <a:custGeom>
                <a:avLst/>
                <a:gdLst/>
                <a:ahLst/>
                <a:cxnLst/>
                <a:rect l="l" t="t" r="r" b="b"/>
                <a:pathLst>
                  <a:path w="1274" h="902" extrusionOk="0">
                    <a:moveTo>
                      <a:pt x="160" y="1"/>
                    </a:moveTo>
                    <a:cubicBezTo>
                      <a:pt x="74" y="1"/>
                      <a:pt x="1" y="111"/>
                      <a:pt x="80" y="182"/>
                    </a:cubicBezTo>
                    <a:cubicBezTo>
                      <a:pt x="240" y="322"/>
                      <a:pt x="403" y="463"/>
                      <a:pt x="570" y="592"/>
                    </a:cubicBezTo>
                    <a:cubicBezTo>
                      <a:pt x="749" y="725"/>
                      <a:pt x="902" y="866"/>
                      <a:pt x="1122" y="900"/>
                    </a:cubicBezTo>
                    <a:cubicBezTo>
                      <a:pt x="1129" y="901"/>
                      <a:pt x="1136" y="902"/>
                      <a:pt x="1143" y="902"/>
                    </a:cubicBezTo>
                    <a:cubicBezTo>
                      <a:pt x="1217" y="902"/>
                      <a:pt x="1274" y="831"/>
                      <a:pt x="1236" y="756"/>
                    </a:cubicBezTo>
                    <a:cubicBezTo>
                      <a:pt x="1133" y="565"/>
                      <a:pt x="974" y="478"/>
                      <a:pt x="795" y="360"/>
                    </a:cubicBezTo>
                    <a:cubicBezTo>
                      <a:pt x="605" y="235"/>
                      <a:pt x="407" y="124"/>
                      <a:pt x="209" y="14"/>
                    </a:cubicBezTo>
                    <a:cubicBezTo>
                      <a:pt x="193" y="5"/>
                      <a:pt x="176" y="1"/>
                      <a:pt x="1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" name="Google Shape;3238;p45"/>
              <p:cNvSpPr/>
              <p:nvPr/>
            </p:nvSpPr>
            <p:spPr>
              <a:xfrm rot="-9510447">
                <a:off x="6981553" y="1265207"/>
                <a:ext cx="17291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794" extrusionOk="0">
                    <a:moveTo>
                      <a:pt x="185" y="1"/>
                    </a:moveTo>
                    <a:cubicBezTo>
                      <a:pt x="83" y="1"/>
                      <a:pt x="0" y="119"/>
                      <a:pt x="89" y="220"/>
                    </a:cubicBezTo>
                    <a:cubicBezTo>
                      <a:pt x="191" y="338"/>
                      <a:pt x="294" y="452"/>
                      <a:pt x="412" y="558"/>
                    </a:cubicBezTo>
                    <a:cubicBezTo>
                      <a:pt x="517" y="656"/>
                      <a:pt x="633" y="794"/>
                      <a:pt x="790" y="794"/>
                    </a:cubicBezTo>
                    <a:cubicBezTo>
                      <a:pt x="792" y="794"/>
                      <a:pt x="794" y="794"/>
                      <a:pt x="796" y="794"/>
                    </a:cubicBezTo>
                    <a:cubicBezTo>
                      <a:pt x="891" y="790"/>
                      <a:pt x="963" y="699"/>
                      <a:pt x="940" y="604"/>
                    </a:cubicBezTo>
                    <a:cubicBezTo>
                      <a:pt x="902" y="455"/>
                      <a:pt x="750" y="383"/>
                      <a:pt x="636" y="304"/>
                    </a:cubicBezTo>
                    <a:cubicBezTo>
                      <a:pt x="514" y="213"/>
                      <a:pt x="392" y="125"/>
                      <a:pt x="275" y="34"/>
                    </a:cubicBezTo>
                    <a:cubicBezTo>
                      <a:pt x="246" y="11"/>
                      <a:pt x="214" y="1"/>
                      <a:pt x="1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3239;p45"/>
              <p:cNvSpPr/>
              <p:nvPr/>
            </p:nvSpPr>
            <p:spPr>
              <a:xfrm rot="-9510447">
                <a:off x="6952729" y="1271047"/>
                <a:ext cx="24616" cy="1802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999" extrusionOk="0">
                    <a:moveTo>
                      <a:pt x="152" y="0"/>
                    </a:moveTo>
                    <a:cubicBezTo>
                      <a:pt x="63" y="0"/>
                      <a:pt x="0" y="138"/>
                      <a:pt x="68" y="219"/>
                    </a:cubicBezTo>
                    <a:cubicBezTo>
                      <a:pt x="357" y="561"/>
                      <a:pt x="768" y="986"/>
                      <a:pt x="1247" y="998"/>
                    </a:cubicBezTo>
                    <a:cubicBezTo>
                      <a:pt x="1248" y="998"/>
                      <a:pt x="1249" y="998"/>
                      <a:pt x="1251" y="998"/>
                    </a:cubicBezTo>
                    <a:cubicBezTo>
                      <a:pt x="1314" y="998"/>
                      <a:pt x="1371" y="913"/>
                      <a:pt x="1326" y="858"/>
                    </a:cubicBezTo>
                    <a:cubicBezTo>
                      <a:pt x="1052" y="496"/>
                      <a:pt x="578" y="295"/>
                      <a:pt x="217" y="25"/>
                    </a:cubicBezTo>
                    <a:cubicBezTo>
                      <a:pt x="195" y="7"/>
                      <a:pt x="173" y="0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" name="Google Shape;3240;p45"/>
              <p:cNvSpPr/>
              <p:nvPr/>
            </p:nvSpPr>
            <p:spPr>
              <a:xfrm rot="-9510447">
                <a:off x="6977007" y="1221997"/>
                <a:ext cx="24060" cy="16381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908" extrusionOk="0">
                    <a:moveTo>
                      <a:pt x="73" y="0"/>
                    </a:moveTo>
                    <a:cubicBezTo>
                      <a:pt x="34" y="0"/>
                      <a:pt x="0" y="49"/>
                      <a:pt x="24" y="83"/>
                    </a:cubicBezTo>
                    <a:cubicBezTo>
                      <a:pt x="145" y="269"/>
                      <a:pt x="343" y="402"/>
                      <a:pt x="522" y="536"/>
                    </a:cubicBezTo>
                    <a:cubicBezTo>
                      <a:pt x="715" y="683"/>
                      <a:pt x="924" y="843"/>
                      <a:pt x="1168" y="904"/>
                    </a:cubicBezTo>
                    <a:cubicBezTo>
                      <a:pt x="1178" y="907"/>
                      <a:pt x="1187" y="908"/>
                      <a:pt x="1196" y="908"/>
                    </a:cubicBezTo>
                    <a:cubicBezTo>
                      <a:pt x="1286" y="908"/>
                      <a:pt x="1340" y="794"/>
                      <a:pt x="1271" y="722"/>
                    </a:cubicBezTo>
                    <a:cubicBezTo>
                      <a:pt x="1111" y="554"/>
                      <a:pt x="891" y="444"/>
                      <a:pt x="693" y="326"/>
                    </a:cubicBezTo>
                    <a:cubicBezTo>
                      <a:pt x="495" y="212"/>
                      <a:pt x="301" y="68"/>
                      <a:pt x="88" y="3"/>
                    </a:cubicBezTo>
                    <a:cubicBezTo>
                      <a:pt x="83" y="1"/>
                      <a:pt x="78" y="0"/>
                      <a:pt x="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" name="Google Shape;3241;p45"/>
              <p:cNvSpPr/>
              <p:nvPr/>
            </p:nvSpPr>
            <p:spPr>
              <a:xfrm rot="-9510447">
                <a:off x="6966339" y="1227821"/>
                <a:ext cx="16788" cy="11131"/>
              </a:xfrm>
              <a:custGeom>
                <a:avLst/>
                <a:gdLst/>
                <a:ahLst/>
                <a:cxnLst/>
                <a:rect l="l" t="t" r="r" b="b"/>
                <a:pathLst>
                  <a:path w="935" h="617" extrusionOk="0">
                    <a:moveTo>
                      <a:pt x="146" y="1"/>
                    </a:moveTo>
                    <a:cubicBezTo>
                      <a:pt x="64" y="1"/>
                      <a:pt x="0" y="105"/>
                      <a:pt x="64" y="188"/>
                    </a:cubicBezTo>
                    <a:cubicBezTo>
                      <a:pt x="168" y="313"/>
                      <a:pt x="285" y="420"/>
                      <a:pt x="426" y="499"/>
                    </a:cubicBezTo>
                    <a:cubicBezTo>
                      <a:pt x="524" y="554"/>
                      <a:pt x="637" y="617"/>
                      <a:pt x="750" y="617"/>
                    </a:cubicBezTo>
                    <a:cubicBezTo>
                      <a:pt x="786" y="617"/>
                      <a:pt x="823" y="610"/>
                      <a:pt x="859" y="595"/>
                    </a:cubicBezTo>
                    <a:cubicBezTo>
                      <a:pt x="935" y="560"/>
                      <a:pt x="928" y="458"/>
                      <a:pt x="882" y="404"/>
                    </a:cubicBezTo>
                    <a:cubicBezTo>
                      <a:pt x="806" y="309"/>
                      <a:pt x="650" y="305"/>
                      <a:pt x="544" y="256"/>
                    </a:cubicBezTo>
                    <a:cubicBezTo>
                      <a:pt x="426" y="199"/>
                      <a:pt x="315" y="123"/>
                      <a:pt x="220" y="32"/>
                    </a:cubicBezTo>
                    <a:cubicBezTo>
                      <a:pt x="196" y="10"/>
                      <a:pt x="170" y="1"/>
                      <a:pt x="1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3242;p45"/>
              <p:cNvSpPr/>
              <p:nvPr/>
            </p:nvSpPr>
            <p:spPr>
              <a:xfrm rot="-9510447">
                <a:off x="6935491" y="1221393"/>
                <a:ext cx="21726" cy="15714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871" extrusionOk="0">
                    <a:moveTo>
                      <a:pt x="163" y="0"/>
                    </a:moveTo>
                    <a:cubicBezTo>
                      <a:pt x="63" y="0"/>
                      <a:pt x="0" y="146"/>
                      <a:pt x="103" y="213"/>
                    </a:cubicBezTo>
                    <a:cubicBezTo>
                      <a:pt x="403" y="408"/>
                      <a:pt x="662" y="647"/>
                      <a:pt x="954" y="848"/>
                    </a:cubicBezTo>
                    <a:cubicBezTo>
                      <a:pt x="978" y="864"/>
                      <a:pt x="1001" y="871"/>
                      <a:pt x="1024" y="871"/>
                    </a:cubicBezTo>
                    <a:cubicBezTo>
                      <a:pt x="1129" y="871"/>
                      <a:pt x="1209" y="723"/>
                      <a:pt x="1122" y="632"/>
                    </a:cubicBezTo>
                    <a:cubicBezTo>
                      <a:pt x="859" y="366"/>
                      <a:pt x="543" y="195"/>
                      <a:pt x="220" y="16"/>
                    </a:cubicBezTo>
                    <a:cubicBezTo>
                      <a:pt x="201" y="5"/>
                      <a:pt x="181" y="0"/>
                      <a:pt x="1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45"/>
              <p:cNvSpPr/>
              <p:nvPr/>
            </p:nvSpPr>
            <p:spPr>
              <a:xfrm rot="-9510447">
                <a:off x="6968851" y="1173767"/>
                <a:ext cx="20684" cy="11438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634" extrusionOk="0">
                    <a:moveTo>
                      <a:pt x="174" y="0"/>
                    </a:moveTo>
                    <a:cubicBezTo>
                      <a:pt x="81" y="0"/>
                      <a:pt x="1" y="111"/>
                      <a:pt x="87" y="188"/>
                    </a:cubicBezTo>
                    <a:cubicBezTo>
                      <a:pt x="340" y="414"/>
                      <a:pt x="674" y="634"/>
                      <a:pt x="1025" y="634"/>
                    </a:cubicBezTo>
                    <a:cubicBezTo>
                      <a:pt x="1028" y="634"/>
                      <a:pt x="1031" y="634"/>
                      <a:pt x="1034" y="633"/>
                    </a:cubicBezTo>
                    <a:cubicBezTo>
                      <a:pt x="1118" y="633"/>
                      <a:pt x="1152" y="516"/>
                      <a:pt x="1076" y="474"/>
                    </a:cubicBezTo>
                    <a:cubicBezTo>
                      <a:pt x="794" y="325"/>
                      <a:pt x="502" y="230"/>
                      <a:pt x="251" y="29"/>
                    </a:cubicBezTo>
                    <a:cubicBezTo>
                      <a:pt x="226" y="9"/>
                      <a:pt x="200" y="0"/>
                      <a:pt x="1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45"/>
              <p:cNvSpPr/>
              <p:nvPr/>
            </p:nvSpPr>
            <p:spPr>
              <a:xfrm rot="-9510447">
                <a:off x="6952126" y="1177241"/>
                <a:ext cx="15926" cy="10482"/>
              </a:xfrm>
              <a:custGeom>
                <a:avLst/>
                <a:gdLst/>
                <a:ahLst/>
                <a:cxnLst/>
                <a:rect l="l" t="t" r="r" b="b"/>
                <a:pathLst>
                  <a:path w="887" h="581" extrusionOk="0">
                    <a:moveTo>
                      <a:pt x="148" y="0"/>
                    </a:moveTo>
                    <a:cubicBezTo>
                      <a:pt x="67" y="0"/>
                      <a:pt x="0" y="101"/>
                      <a:pt x="70" y="180"/>
                    </a:cubicBezTo>
                    <a:cubicBezTo>
                      <a:pt x="158" y="283"/>
                      <a:pt x="257" y="370"/>
                      <a:pt x="363" y="446"/>
                    </a:cubicBezTo>
                    <a:cubicBezTo>
                      <a:pt x="477" y="525"/>
                      <a:pt x="595" y="556"/>
                      <a:pt x="732" y="579"/>
                    </a:cubicBezTo>
                    <a:cubicBezTo>
                      <a:pt x="737" y="580"/>
                      <a:pt x="742" y="580"/>
                      <a:pt x="747" y="580"/>
                    </a:cubicBezTo>
                    <a:cubicBezTo>
                      <a:pt x="830" y="580"/>
                      <a:pt x="887" y="469"/>
                      <a:pt x="800" y="416"/>
                    </a:cubicBezTo>
                    <a:cubicBezTo>
                      <a:pt x="702" y="358"/>
                      <a:pt x="611" y="290"/>
                      <a:pt x="507" y="237"/>
                    </a:cubicBezTo>
                    <a:cubicBezTo>
                      <a:pt x="405" y="180"/>
                      <a:pt x="310" y="111"/>
                      <a:pt x="223" y="32"/>
                    </a:cubicBezTo>
                    <a:cubicBezTo>
                      <a:pt x="199" y="10"/>
                      <a:pt x="173" y="0"/>
                      <a:pt x="1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45"/>
              <p:cNvSpPr/>
              <p:nvPr/>
            </p:nvSpPr>
            <p:spPr>
              <a:xfrm rot="-9510447">
                <a:off x="6931654" y="1182705"/>
                <a:ext cx="18996" cy="1275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707" extrusionOk="0">
                    <a:moveTo>
                      <a:pt x="132" y="1"/>
                    </a:moveTo>
                    <a:cubicBezTo>
                      <a:pt x="48" y="1"/>
                      <a:pt x="0" y="120"/>
                      <a:pt x="84" y="181"/>
                    </a:cubicBezTo>
                    <a:cubicBezTo>
                      <a:pt x="214" y="280"/>
                      <a:pt x="343" y="378"/>
                      <a:pt x="480" y="469"/>
                    </a:cubicBezTo>
                    <a:cubicBezTo>
                      <a:pt x="605" y="557"/>
                      <a:pt x="726" y="656"/>
                      <a:pt x="875" y="702"/>
                    </a:cubicBezTo>
                    <a:cubicBezTo>
                      <a:pt x="887" y="705"/>
                      <a:pt x="898" y="707"/>
                      <a:pt x="909" y="707"/>
                    </a:cubicBezTo>
                    <a:cubicBezTo>
                      <a:pt x="1006" y="707"/>
                      <a:pt x="1057" y="580"/>
                      <a:pt x="989" y="504"/>
                    </a:cubicBezTo>
                    <a:cubicBezTo>
                      <a:pt x="886" y="390"/>
                      <a:pt x="742" y="321"/>
                      <a:pt x="609" y="246"/>
                    </a:cubicBezTo>
                    <a:cubicBezTo>
                      <a:pt x="468" y="165"/>
                      <a:pt x="324" y="90"/>
                      <a:pt x="179" y="13"/>
                    </a:cubicBezTo>
                    <a:cubicBezTo>
                      <a:pt x="162" y="5"/>
                      <a:pt x="146" y="1"/>
                      <a:pt x="1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45"/>
              <p:cNvSpPr/>
              <p:nvPr/>
            </p:nvSpPr>
            <p:spPr>
              <a:xfrm rot="-9510447">
                <a:off x="6942218" y="1147906"/>
                <a:ext cx="15603" cy="9201"/>
              </a:xfrm>
              <a:custGeom>
                <a:avLst/>
                <a:gdLst/>
                <a:ahLst/>
                <a:cxnLst/>
                <a:rect l="l" t="t" r="r" b="b"/>
                <a:pathLst>
                  <a:path w="869" h="510" extrusionOk="0">
                    <a:moveTo>
                      <a:pt x="170" y="0"/>
                    </a:moveTo>
                    <a:cubicBezTo>
                      <a:pt x="42" y="0"/>
                      <a:pt x="0" y="164"/>
                      <a:pt x="105" y="243"/>
                    </a:cubicBezTo>
                    <a:cubicBezTo>
                      <a:pt x="203" y="320"/>
                      <a:pt x="333" y="369"/>
                      <a:pt x="443" y="426"/>
                    </a:cubicBezTo>
                    <a:cubicBezTo>
                      <a:pt x="525" y="470"/>
                      <a:pt x="610" y="510"/>
                      <a:pt x="698" y="510"/>
                    </a:cubicBezTo>
                    <a:cubicBezTo>
                      <a:pt x="724" y="510"/>
                      <a:pt x="751" y="506"/>
                      <a:pt x="777" y="499"/>
                    </a:cubicBezTo>
                    <a:cubicBezTo>
                      <a:pt x="846" y="480"/>
                      <a:pt x="868" y="408"/>
                      <a:pt x="838" y="346"/>
                    </a:cubicBezTo>
                    <a:cubicBezTo>
                      <a:pt x="789" y="236"/>
                      <a:pt x="671" y="190"/>
                      <a:pt x="565" y="145"/>
                    </a:cubicBezTo>
                    <a:cubicBezTo>
                      <a:pt x="447" y="95"/>
                      <a:pt x="329" y="31"/>
                      <a:pt x="207" y="4"/>
                    </a:cubicBezTo>
                    <a:cubicBezTo>
                      <a:pt x="194" y="1"/>
                      <a:pt x="182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45"/>
              <p:cNvSpPr/>
              <p:nvPr/>
            </p:nvSpPr>
            <p:spPr>
              <a:xfrm rot="-9510447">
                <a:off x="6956029" y="1196882"/>
                <a:ext cx="17021" cy="9219"/>
              </a:xfrm>
              <a:custGeom>
                <a:avLst/>
                <a:gdLst/>
                <a:ahLst/>
                <a:cxnLst/>
                <a:rect l="l" t="t" r="r" b="b"/>
                <a:pathLst>
                  <a:path w="948" h="511" extrusionOk="0">
                    <a:moveTo>
                      <a:pt x="106" y="1"/>
                    </a:moveTo>
                    <a:cubicBezTo>
                      <a:pt x="38" y="4"/>
                      <a:pt x="0" y="73"/>
                      <a:pt x="30" y="130"/>
                    </a:cubicBezTo>
                    <a:cubicBezTo>
                      <a:pt x="95" y="244"/>
                      <a:pt x="236" y="308"/>
                      <a:pt x="350" y="366"/>
                    </a:cubicBezTo>
                    <a:cubicBezTo>
                      <a:pt x="483" y="434"/>
                      <a:pt x="620" y="472"/>
                      <a:pt x="764" y="506"/>
                    </a:cubicBezTo>
                    <a:cubicBezTo>
                      <a:pt x="776" y="509"/>
                      <a:pt x="787" y="510"/>
                      <a:pt x="797" y="510"/>
                    </a:cubicBezTo>
                    <a:cubicBezTo>
                      <a:pt x="919" y="510"/>
                      <a:pt x="948" y="335"/>
                      <a:pt x="825" y="285"/>
                    </a:cubicBezTo>
                    <a:cubicBezTo>
                      <a:pt x="699" y="232"/>
                      <a:pt x="578" y="171"/>
                      <a:pt x="453" y="118"/>
                    </a:cubicBezTo>
                    <a:cubicBezTo>
                      <a:pt x="342" y="73"/>
                      <a:pt x="228" y="1"/>
                      <a:pt x="1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45"/>
              <p:cNvSpPr/>
              <p:nvPr/>
            </p:nvSpPr>
            <p:spPr>
              <a:xfrm rot="-9510447">
                <a:off x="6914466" y="1147549"/>
                <a:ext cx="14202" cy="9923"/>
              </a:xfrm>
              <a:custGeom>
                <a:avLst/>
                <a:gdLst/>
                <a:ahLst/>
                <a:cxnLst/>
                <a:rect l="l" t="t" r="r" b="b"/>
                <a:pathLst>
                  <a:path w="791" h="550" extrusionOk="0">
                    <a:moveTo>
                      <a:pt x="133" y="0"/>
                    </a:moveTo>
                    <a:cubicBezTo>
                      <a:pt x="48" y="0"/>
                      <a:pt x="0" y="119"/>
                      <a:pt x="62" y="184"/>
                    </a:cubicBezTo>
                    <a:cubicBezTo>
                      <a:pt x="146" y="267"/>
                      <a:pt x="256" y="336"/>
                      <a:pt x="351" y="404"/>
                    </a:cubicBezTo>
                    <a:cubicBezTo>
                      <a:pt x="442" y="469"/>
                      <a:pt x="552" y="541"/>
                      <a:pt x="667" y="549"/>
                    </a:cubicBezTo>
                    <a:cubicBezTo>
                      <a:pt x="668" y="549"/>
                      <a:pt x="670" y="549"/>
                      <a:pt x="671" y="549"/>
                    </a:cubicBezTo>
                    <a:cubicBezTo>
                      <a:pt x="751" y="549"/>
                      <a:pt x="791" y="457"/>
                      <a:pt x="758" y="390"/>
                    </a:cubicBezTo>
                    <a:cubicBezTo>
                      <a:pt x="704" y="294"/>
                      <a:pt x="583" y="222"/>
                      <a:pt x="488" y="169"/>
                    </a:cubicBezTo>
                    <a:cubicBezTo>
                      <a:pt x="385" y="111"/>
                      <a:pt x="279" y="47"/>
                      <a:pt x="165" y="5"/>
                    </a:cubicBezTo>
                    <a:cubicBezTo>
                      <a:pt x="154" y="2"/>
                      <a:pt x="143" y="0"/>
                      <a:pt x="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45"/>
              <p:cNvSpPr/>
              <p:nvPr/>
            </p:nvSpPr>
            <p:spPr>
              <a:xfrm rot="-9510447">
                <a:off x="6907211" y="1170212"/>
                <a:ext cx="14328" cy="1142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33" extrusionOk="0">
                    <a:moveTo>
                      <a:pt x="155" y="0"/>
                    </a:moveTo>
                    <a:cubicBezTo>
                      <a:pt x="62" y="0"/>
                      <a:pt x="0" y="118"/>
                      <a:pt x="70" y="202"/>
                    </a:cubicBezTo>
                    <a:cubicBezTo>
                      <a:pt x="149" y="297"/>
                      <a:pt x="241" y="389"/>
                      <a:pt x="340" y="465"/>
                    </a:cubicBezTo>
                    <a:cubicBezTo>
                      <a:pt x="386" y="499"/>
                      <a:pt x="442" y="522"/>
                      <a:pt x="492" y="553"/>
                    </a:cubicBezTo>
                    <a:cubicBezTo>
                      <a:pt x="545" y="587"/>
                      <a:pt x="595" y="621"/>
                      <a:pt x="659" y="632"/>
                    </a:cubicBezTo>
                    <a:cubicBezTo>
                      <a:pt x="663" y="633"/>
                      <a:pt x="667" y="633"/>
                      <a:pt x="672" y="633"/>
                    </a:cubicBezTo>
                    <a:cubicBezTo>
                      <a:pt x="730" y="633"/>
                      <a:pt x="798" y="585"/>
                      <a:pt x="770" y="518"/>
                    </a:cubicBezTo>
                    <a:cubicBezTo>
                      <a:pt x="732" y="411"/>
                      <a:pt x="628" y="309"/>
                      <a:pt x="545" y="233"/>
                    </a:cubicBezTo>
                    <a:cubicBezTo>
                      <a:pt x="451" y="146"/>
                      <a:pt x="328" y="74"/>
                      <a:pt x="214" y="16"/>
                    </a:cubicBezTo>
                    <a:cubicBezTo>
                      <a:pt x="194" y="5"/>
                      <a:pt x="174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45"/>
              <p:cNvSpPr/>
              <p:nvPr/>
            </p:nvSpPr>
            <p:spPr>
              <a:xfrm rot="-9510447">
                <a:off x="6929211" y="1113953"/>
                <a:ext cx="19786" cy="14144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784" extrusionOk="0">
                    <a:moveTo>
                      <a:pt x="150" y="1"/>
                    </a:moveTo>
                    <a:cubicBezTo>
                      <a:pt x="73" y="1"/>
                      <a:pt x="0" y="95"/>
                      <a:pt x="75" y="154"/>
                    </a:cubicBezTo>
                    <a:cubicBezTo>
                      <a:pt x="212" y="260"/>
                      <a:pt x="352" y="363"/>
                      <a:pt x="489" y="473"/>
                    </a:cubicBezTo>
                    <a:cubicBezTo>
                      <a:pt x="619" y="583"/>
                      <a:pt x="736" y="701"/>
                      <a:pt x="893" y="773"/>
                    </a:cubicBezTo>
                    <a:cubicBezTo>
                      <a:pt x="908" y="780"/>
                      <a:pt x="925" y="784"/>
                      <a:pt x="941" y="784"/>
                    </a:cubicBezTo>
                    <a:cubicBezTo>
                      <a:pt x="1022" y="784"/>
                      <a:pt x="1102" y="706"/>
                      <a:pt x="1045" y="621"/>
                    </a:cubicBezTo>
                    <a:cubicBezTo>
                      <a:pt x="945" y="477"/>
                      <a:pt x="813" y="389"/>
                      <a:pt x="668" y="290"/>
                    </a:cubicBezTo>
                    <a:cubicBezTo>
                      <a:pt x="512" y="187"/>
                      <a:pt x="357" y="89"/>
                      <a:pt x="189" y="9"/>
                    </a:cubicBezTo>
                    <a:cubicBezTo>
                      <a:pt x="176" y="3"/>
                      <a:pt x="163" y="1"/>
                      <a:pt x="1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45"/>
              <p:cNvSpPr/>
              <p:nvPr/>
            </p:nvSpPr>
            <p:spPr>
              <a:xfrm rot="-9510447">
                <a:off x="6909008" y="1111163"/>
                <a:ext cx="18817" cy="12701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04" extrusionOk="0">
                    <a:moveTo>
                      <a:pt x="138" y="0"/>
                    </a:moveTo>
                    <a:cubicBezTo>
                      <a:pt x="65" y="0"/>
                      <a:pt x="1" y="93"/>
                      <a:pt x="71" y="147"/>
                    </a:cubicBezTo>
                    <a:cubicBezTo>
                      <a:pt x="190" y="246"/>
                      <a:pt x="307" y="349"/>
                      <a:pt x="432" y="444"/>
                    </a:cubicBezTo>
                    <a:cubicBezTo>
                      <a:pt x="573" y="551"/>
                      <a:pt x="699" y="626"/>
                      <a:pt x="862" y="695"/>
                    </a:cubicBezTo>
                    <a:cubicBezTo>
                      <a:pt x="876" y="701"/>
                      <a:pt x="890" y="704"/>
                      <a:pt x="904" y="704"/>
                    </a:cubicBezTo>
                    <a:cubicBezTo>
                      <a:pt x="981" y="704"/>
                      <a:pt x="1047" y="614"/>
                      <a:pt x="976" y="542"/>
                    </a:cubicBezTo>
                    <a:cubicBezTo>
                      <a:pt x="858" y="425"/>
                      <a:pt x="755" y="337"/>
                      <a:pt x="611" y="254"/>
                    </a:cubicBezTo>
                    <a:cubicBezTo>
                      <a:pt x="467" y="166"/>
                      <a:pt x="322" y="90"/>
                      <a:pt x="178" y="10"/>
                    </a:cubicBezTo>
                    <a:cubicBezTo>
                      <a:pt x="165" y="3"/>
                      <a:pt x="151" y="0"/>
                      <a:pt x="1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45"/>
              <p:cNvSpPr/>
              <p:nvPr/>
            </p:nvSpPr>
            <p:spPr>
              <a:xfrm rot="-9510447">
                <a:off x="6902752" y="1083238"/>
                <a:ext cx="15711" cy="10301"/>
              </a:xfrm>
              <a:custGeom>
                <a:avLst/>
                <a:gdLst/>
                <a:ahLst/>
                <a:cxnLst/>
                <a:rect l="l" t="t" r="r" b="b"/>
                <a:pathLst>
                  <a:path w="875" h="571" extrusionOk="0">
                    <a:moveTo>
                      <a:pt x="161" y="1"/>
                    </a:moveTo>
                    <a:cubicBezTo>
                      <a:pt x="68" y="1"/>
                      <a:pt x="1" y="141"/>
                      <a:pt x="82" y="208"/>
                    </a:cubicBezTo>
                    <a:cubicBezTo>
                      <a:pt x="173" y="285"/>
                      <a:pt x="264" y="353"/>
                      <a:pt x="364" y="418"/>
                    </a:cubicBezTo>
                    <a:cubicBezTo>
                      <a:pt x="470" y="490"/>
                      <a:pt x="557" y="555"/>
                      <a:pt x="687" y="570"/>
                    </a:cubicBezTo>
                    <a:cubicBezTo>
                      <a:pt x="691" y="570"/>
                      <a:pt x="695" y="570"/>
                      <a:pt x="699" y="570"/>
                    </a:cubicBezTo>
                    <a:cubicBezTo>
                      <a:pt x="800" y="570"/>
                      <a:pt x="874" y="429"/>
                      <a:pt x="816" y="350"/>
                    </a:cubicBezTo>
                    <a:cubicBezTo>
                      <a:pt x="736" y="243"/>
                      <a:pt x="638" y="205"/>
                      <a:pt x="524" y="148"/>
                    </a:cubicBezTo>
                    <a:cubicBezTo>
                      <a:pt x="417" y="99"/>
                      <a:pt x="310" y="48"/>
                      <a:pt x="196" y="7"/>
                    </a:cubicBezTo>
                    <a:cubicBezTo>
                      <a:pt x="184" y="3"/>
                      <a:pt x="172" y="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45"/>
              <p:cNvSpPr/>
              <p:nvPr/>
            </p:nvSpPr>
            <p:spPr>
              <a:xfrm rot="-9510447">
                <a:off x="6887381" y="1092396"/>
                <a:ext cx="15352" cy="12448"/>
              </a:xfrm>
              <a:custGeom>
                <a:avLst/>
                <a:gdLst/>
                <a:ahLst/>
                <a:cxnLst/>
                <a:rect l="l" t="t" r="r" b="b"/>
                <a:pathLst>
                  <a:path w="855" h="690" extrusionOk="0">
                    <a:moveTo>
                      <a:pt x="128" y="0"/>
                    </a:moveTo>
                    <a:cubicBezTo>
                      <a:pt x="61" y="0"/>
                      <a:pt x="1" y="93"/>
                      <a:pt x="44" y="153"/>
                    </a:cubicBezTo>
                    <a:cubicBezTo>
                      <a:pt x="135" y="279"/>
                      <a:pt x="231" y="393"/>
                      <a:pt x="349" y="495"/>
                    </a:cubicBezTo>
                    <a:cubicBezTo>
                      <a:pt x="448" y="584"/>
                      <a:pt x="579" y="690"/>
                      <a:pt x="723" y="690"/>
                    </a:cubicBezTo>
                    <a:cubicBezTo>
                      <a:pt x="727" y="690"/>
                      <a:pt x="732" y="690"/>
                      <a:pt x="737" y="690"/>
                    </a:cubicBezTo>
                    <a:cubicBezTo>
                      <a:pt x="809" y="686"/>
                      <a:pt x="855" y="621"/>
                      <a:pt x="839" y="553"/>
                    </a:cubicBezTo>
                    <a:cubicBezTo>
                      <a:pt x="813" y="409"/>
                      <a:pt x="672" y="302"/>
                      <a:pt x="558" y="222"/>
                    </a:cubicBezTo>
                    <a:cubicBezTo>
                      <a:pt x="432" y="130"/>
                      <a:pt x="300" y="66"/>
                      <a:pt x="155" y="5"/>
                    </a:cubicBezTo>
                    <a:cubicBezTo>
                      <a:pt x="146" y="2"/>
                      <a:pt x="137" y="0"/>
                      <a:pt x="1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45"/>
              <p:cNvSpPr/>
              <p:nvPr/>
            </p:nvSpPr>
            <p:spPr>
              <a:xfrm rot="-9510447">
                <a:off x="6881584" y="1055822"/>
                <a:ext cx="14400" cy="11456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35" extrusionOk="0">
                    <a:moveTo>
                      <a:pt x="151" y="1"/>
                    </a:moveTo>
                    <a:cubicBezTo>
                      <a:pt x="65" y="1"/>
                      <a:pt x="1" y="107"/>
                      <a:pt x="68" y="197"/>
                    </a:cubicBezTo>
                    <a:cubicBezTo>
                      <a:pt x="201" y="364"/>
                      <a:pt x="372" y="585"/>
                      <a:pt x="593" y="630"/>
                    </a:cubicBezTo>
                    <a:cubicBezTo>
                      <a:pt x="605" y="633"/>
                      <a:pt x="616" y="634"/>
                      <a:pt x="627" y="634"/>
                    </a:cubicBezTo>
                    <a:cubicBezTo>
                      <a:pt x="742" y="634"/>
                      <a:pt x="802" y="499"/>
                      <a:pt x="726" y="406"/>
                    </a:cubicBezTo>
                    <a:cubicBezTo>
                      <a:pt x="654" y="322"/>
                      <a:pt x="566" y="276"/>
                      <a:pt x="475" y="216"/>
                    </a:cubicBezTo>
                    <a:cubicBezTo>
                      <a:pt x="391" y="162"/>
                      <a:pt x="307" y="98"/>
                      <a:pt x="231" y="34"/>
                    </a:cubicBezTo>
                    <a:cubicBezTo>
                      <a:pt x="205" y="10"/>
                      <a:pt x="177" y="1"/>
                      <a:pt x="1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45"/>
              <p:cNvSpPr/>
              <p:nvPr/>
            </p:nvSpPr>
            <p:spPr>
              <a:xfrm rot="-9510447">
                <a:off x="6678637" y="940391"/>
                <a:ext cx="149188" cy="443934"/>
              </a:xfrm>
              <a:custGeom>
                <a:avLst/>
                <a:gdLst/>
                <a:ahLst/>
                <a:cxnLst/>
                <a:rect l="l" t="t" r="r" b="b"/>
                <a:pathLst>
                  <a:path w="8309" h="24607" extrusionOk="0">
                    <a:moveTo>
                      <a:pt x="4010" y="1"/>
                    </a:moveTo>
                    <a:cubicBezTo>
                      <a:pt x="0" y="1"/>
                      <a:pt x="3290" y="24606"/>
                      <a:pt x="3290" y="24606"/>
                    </a:cubicBezTo>
                    <a:cubicBezTo>
                      <a:pt x="3290" y="24606"/>
                      <a:pt x="8308" y="459"/>
                      <a:pt x="4122" y="7"/>
                    </a:cubicBezTo>
                    <a:cubicBezTo>
                      <a:pt x="4084" y="3"/>
                      <a:pt x="4047" y="1"/>
                      <a:pt x="40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45"/>
              <p:cNvSpPr/>
              <p:nvPr/>
            </p:nvSpPr>
            <p:spPr>
              <a:xfrm rot="-9510447">
                <a:off x="6701133" y="1320006"/>
                <a:ext cx="5961" cy="13873"/>
              </a:xfrm>
              <a:custGeom>
                <a:avLst/>
                <a:gdLst/>
                <a:ahLst/>
                <a:cxnLst/>
                <a:rect l="l" t="t" r="r" b="b"/>
                <a:pathLst>
                  <a:path w="332" h="769" extrusionOk="0">
                    <a:moveTo>
                      <a:pt x="166" y="1"/>
                    </a:moveTo>
                    <a:cubicBezTo>
                      <a:pt x="119" y="1"/>
                      <a:pt x="73" y="32"/>
                      <a:pt x="69" y="95"/>
                    </a:cubicBezTo>
                    <a:cubicBezTo>
                      <a:pt x="54" y="281"/>
                      <a:pt x="0" y="509"/>
                      <a:pt x="58" y="688"/>
                    </a:cubicBezTo>
                    <a:cubicBezTo>
                      <a:pt x="75" y="741"/>
                      <a:pt x="120" y="768"/>
                      <a:pt x="166" y="768"/>
                    </a:cubicBezTo>
                    <a:cubicBezTo>
                      <a:pt x="211" y="768"/>
                      <a:pt x="255" y="741"/>
                      <a:pt x="270" y="688"/>
                    </a:cubicBezTo>
                    <a:cubicBezTo>
                      <a:pt x="332" y="509"/>
                      <a:pt x="274" y="281"/>
                      <a:pt x="263" y="95"/>
                    </a:cubicBezTo>
                    <a:cubicBezTo>
                      <a:pt x="259" y="32"/>
                      <a:pt x="213" y="1"/>
                      <a:pt x="1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45"/>
              <p:cNvSpPr/>
              <p:nvPr/>
            </p:nvSpPr>
            <p:spPr>
              <a:xfrm rot="-9510447">
                <a:off x="6683518" y="1327246"/>
                <a:ext cx="6087" cy="17428"/>
              </a:xfrm>
              <a:custGeom>
                <a:avLst/>
                <a:gdLst/>
                <a:ahLst/>
                <a:cxnLst/>
                <a:rect l="l" t="t" r="r" b="b"/>
                <a:pathLst>
                  <a:path w="339" h="966" extrusionOk="0">
                    <a:moveTo>
                      <a:pt x="235" y="1"/>
                    </a:moveTo>
                    <a:cubicBezTo>
                      <a:pt x="190" y="1"/>
                      <a:pt x="143" y="26"/>
                      <a:pt x="121" y="76"/>
                    </a:cubicBezTo>
                    <a:cubicBezTo>
                      <a:pt x="65" y="213"/>
                      <a:pt x="34" y="346"/>
                      <a:pt x="16" y="494"/>
                    </a:cubicBezTo>
                    <a:cubicBezTo>
                      <a:pt x="0" y="634"/>
                      <a:pt x="49" y="775"/>
                      <a:pt x="102" y="908"/>
                    </a:cubicBezTo>
                    <a:cubicBezTo>
                      <a:pt x="117" y="944"/>
                      <a:pt x="155" y="966"/>
                      <a:pt x="191" y="966"/>
                    </a:cubicBezTo>
                    <a:cubicBezTo>
                      <a:pt x="223" y="966"/>
                      <a:pt x="253" y="948"/>
                      <a:pt x="262" y="908"/>
                    </a:cubicBezTo>
                    <a:cubicBezTo>
                      <a:pt x="293" y="780"/>
                      <a:pt x="335" y="654"/>
                      <a:pt x="335" y="524"/>
                    </a:cubicBezTo>
                    <a:cubicBezTo>
                      <a:pt x="339" y="384"/>
                      <a:pt x="339" y="243"/>
                      <a:pt x="335" y="106"/>
                    </a:cubicBezTo>
                    <a:cubicBezTo>
                      <a:pt x="335" y="35"/>
                      <a:pt x="287" y="1"/>
                      <a:pt x="2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45"/>
              <p:cNvSpPr/>
              <p:nvPr/>
            </p:nvSpPr>
            <p:spPr>
              <a:xfrm rot="-9510447">
                <a:off x="6681410" y="1299309"/>
                <a:ext cx="6302" cy="14198"/>
              </a:xfrm>
              <a:custGeom>
                <a:avLst/>
                <a:gdLst/>
                <a:ahLst/>
                <a:cxnLst/>
                <a:rect l="l" t="t" r="r" b="b"/>
                <a:pathLst>
                  <a:path w="351" h="787" extrusionOk="0">
                    <a:moveTo>
                      <a:pt x="175" y="0"/>
                    </a:moveTo>
                    <a:cubicBezTo>
                      <a:pt x="135" y="0"/>
                      <a:pt x="95" y="23"/>
                      <a:pt x="84" y="69"/>
                    </a:cubicBezTo>
                    <a:cubicBezTo>
                      <a:pt x="58" y="176"/>
                      <a:pt x="47" y="282"/>
                      <a:pt x="35" y="396"/>
                    </a:cubicBezTo>
                    <a:cubicBezTo>
                      <a:pt x="24" y="507"/>
                      <a:pt x="1" y="625"/>
                      <a:pt x="61" y="723"/>
                    </a:cubicBezTo>
                    <a:cubicBezTo>
                      <a:pt x="90" y="765"/>
                      <a:pt x="133" y="786"/>
                      <a:pt x="175" y="786"/>
                    </a:cubicBezTo>
                    <a:cubicBezTo>
                      <a:pt x="217" y="786"/>
                      <a:pt x="259" y="765"/>
                      <a:pt x="286" y="723"/>
                    </a:cubicBezTo>
                    <a:cubicBezTo>
                      <a:pt x="350" y="625"/>
                      <a:pt x="324" y="507"/>
                      <a:pt x="316" y="396"/>
                    </a:cubicBezTo>
                    <a:cubicBezTo>
                      <a:pt x="305" y="282"/>
                      <a:pt x="293" y="176"/>
                      <a:pt x="266" y="69"/>
                    </a:cubicBezTo>
                    <a:cubicBezTo>
                      <a:pt x="255" y="23"/>
                      <a:pt x="215" y="0"/>
                      <a:pt x="1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45"/>
              <p:cNvSpPr/>
              <p:nvPr/>
            </p:nvSpPr>
            <p:spPr>
              <a:xfrm rot="-9510447">
                <a:off x="6703594" y="1280692"/>
                <a:ext cx="5422" cy="17446"/>
              </a:xfrm>
              <a:custGeom>
                <a:avLst/>
                <a:gdLst/>
                <a:ahLst/>
                <a:cxnLst/>
                <a:rect l="l" t="t" r="r" b="b"/>
                <a:pathLst>
                  <a:path w="302" h="967" extrusionOk="0">
                    <a:moveTo>
                      <a:pt x="151" y="1"/>
                    </a:moveTo>
                    <a:cubicBezTo>
                      <a:pt x="114" y="1"/>
                      <a:pt x="77" y="28"/>
                      <a:pt x="69" y="81"/>
                    </a:cubicBezTo>
                    <a:cubicBezTo>
                      <a:pt x="32" y="366"/>
                      <a:pt x="1" y="636"/>
                      <a:pt x="88" y="921"/>
                    </a:cubicBezTo>
                    <a:cubicBezTo>
                      <a:pt x="98" y="951"/>
                      <a:pt x="124" y="966"/>
                      <a:pt x="151" y="966"/>
                    </a:cubicBezTo>
                    <a:cubicBezTo>
                      <a:pt x="178" y="966"/>
                      <a:pt x="205" y="951"/>
                      <a:pt x="214" y="921"/>
                    </a:cubicBezTo>
                    <a:cubicBezTo>
                      <a:pt x="302" y="639"/>
                      <a:pt x="271" y="366"/>
                      <a:pt x="233" y="81"/>
                    </a:cubicBezTo>
                    <a:cubicBezTo>
                      <a:pt x="226" y="28"/>
                      <a:pt x="188" y="1"/>
                      <a:pt x="1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45"/>
              <p:cNvSpPr/>
              <p:nvPr/>
            </p:nvSpPr>
            <p:spPr>
              <a:xfrm rot="-9510447">
                <a:off x="6722056" y="1267886"/>
                <a:ext cx="8439" cy="20513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137" extrusionOk="0">
                    <a:moveTo>
                      <a:pt x="215" y="1"/>
                    </a:moveTo>
                    <a:cubicBezTo>
                      <a:pt x="171" y="1"/>
                      <a:pt x="125" y="32"/>
                      <a:pt x="123" y="88"/>
                    </a:cubicBezTo>
                    <a:cubicBezTo>
                      <a:pt x="111" y="270"/>
                      <a:pt x="89" y="453"/>
                      <a:pt x="58" y="631"/>
                    </a:cubicBezTo>
                    <a:cubicBezTo>
                      <a:pt x="28" y="779"/>
                      <a:pt x="1" y="920"/>
                      <a:pt x="43" y="1069"/>
                    </a:cubicBezTo>
                    <a:cubicBezTo>
                      <a:pt x="57" y="1112"/>
                      <a:pt x="96" y="1137"/>
                      <a:pt x="136" y="1137"/>
                    </a:cubicBezTo>
                    <a:cubicBezTo>
                      <a:pt x="159" y="1137"/>
                      <a:pt x="183" y="1128"/>
                      <a:pt x="203" y="1110"/>
                    </a:cubicBezTo>
                    <a:cubicBezTo>
                      <a:pt x="469" y="863"/>
                      <a:pt x="385" y="376"/>
                      <a:pt x="297" y="65"/>
                    </a:cubicBezTo>
                    <a:cubicBezTo>
                      <a:pt x="286" y="21"/>
                      <a:pt x="251" y="1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45"/>
              <p:cNvSpPr/>
              <p:nvPr/>
            </p:nvSpPr>
            <p:spPr>
              <a:xfrm rot="-9510447">
                <a:off x="6721284" y="1246122"/>
                <a:ext cx="6230" cy="1566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868" extrusionOk="0">
                    <a:moveTo>
                      <a:pt x="173" y="1"/>
                    </a:moveTo>
                    <a:cubicBezTo>
                      <a:pt x="132" y="1"/>
                      <a:pt x="90" y="30"/>
                      <a:pt x="84" y="90"/>
                    </a:cubicBezTo>
                    <a:cubicBezTo>
                      <a:pt x="69" y="215"/>
                      <a:pt x="46" y="341"/>
                      <a:pt x="34" y="466"/>
                    </a:cubicBezTo>
                    <a:cubicBezTo>
                      <a:pt x="23" y="583"/>
                      <a:pt x="1" y="697"/>
                      <a:pt x="62" y="804"/>
                    </a:cubicBezTo>
                    <a:cubicBezTo>
                      <a:pt x="86" y="846"/>
                      <a:pt x="130" y="867"/>
                      <a:pt x="173" y="867"/>
                    </a:cubicBezTo>
                    <a:cubicBezTo>
                      <a:pt x="216" y="867"/>
                      <a:pt x="259" y="846"/>
                      <a:pt x="282" y="804"/>
                    </a:cubicBezTo>
                    <a:cubicBezTo>
                      <a:pt x="346" y="697"/>
                      <a:pt x="324" y="583"/>
                      <a:pt x="313" y="466"/>
                    </a:cubicBezTo>
                    <a:cubicBezTo>
                      <a:pt x="301" y="341"/>
                      <a:pt x="278" y="215"/>
                      <a:pt x="262" y="90"/>
                    </a:cubicBezTo>
                    <a:cubicBezTo>
                      <a:pt x="257" y="30"/>
                      <a:pt x="215" y="1"/>
                      <a:pt x="1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45"/>
              <p:cNvSpPr/>
              <p:nvPr/>
            </p:nvSpPr>
            <p:spPr>
              <a:xfrm rot="-9510447">
                <a:off x="6693256" y="1254825"/>
                <a:ext cx="6374" cy="1441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99" extrusionOk="0">
                    <a:moveTo>
                      <a:pt x="93" y="1"/>
                    </a:moveTo>
                    <a:cubicBezTo>
                      <a:pt x="52" y="1"/>
                      <a:pt x="12" y="28"/>
                      <a:pt x="12" y="85"/>
                    </a:cubicBezTo>
                    <a:cubicBezTo>
                      <a:pt x="8" y="203"/>
                      <a:pt x="1" y="317"/>
                      <a:pt x="4" y="435"/>
                    </a:cubicBezTo>
                    <a:cubicBezTo>
                      <a:pt x="12" y="538"/>
                      <a:pt x="12" y="652"/>
                      <a:pt x="58" y="747"/>
                    </a:cubicBezTo>
                    <a:cubicBezTo>
                      <a:pt x="77" y="781"/>
                      <a:pt x="114" y="798"/>
                      <a:pt x="151" y="798"/>
                    </a:cubicBezTo>
                    <a:cubicBezTo>
                      <a:pt x="188" y="798"/>
                      <a:pt x="225" y="781"/>
                      <a:pt x="244" y="747"/>
                    </a:cubicBezTo>
                    <a:cubicBezTo>
                      <a:pt x="355" y="545"/>
                      <a:pt x="263" y="259"/>
                      <a:pt x="183" y="62"/>
                    </a:cubicBezTo>
                    <a:cubicBezTo>
                      <a:pt x="167" y="22"/>
                      <a:pt x="129" y="1"/>
                      <a:pt x="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45"/>
              <p:cNvSpPr/>
              <p:nvPr/>
            </p:nvSpPr>
            <p:spPr>
              <a:xfrm rot="-9510447">
                <a:off x="6753322" y="1223452"/>
                <a:ext cx="5153" cy="1519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842" extrusionOk="0">
                    <a:moveTo>
                      <a:pt x="85" y="1"/>
                    </a:moveTo>
                    <a:cubicBezTo>
                      <a:pt x="47" y="1"/>
                      <a:pt x="10" y="27"/>
                      <a:pt x="8" y="76"/>
                    </a:cubicBezTo>
                    <a:cubicBezTo>
                      <a:pt x="4" y="312"/>
                      <a:pt x="1" y="563"/>
                      <a:pt x="73" y="791"/>
                    </a:cubicBezTo>
                    <a:cubicBezTo>
                      <a:pt x="82" y="825"/>
                      <a:pt x="110" y="841"/>
                      <a:pt x="139" y="841"/>
                    </a:cubicBezTo>
                    <a:cubicBezTo>
                      <a:pt x="168" y="841"/>
                      <a:pt x="198" y="824"/>
                      <a:pt x="210" y="791"/>
                    </a:cubicBezTo>
                    <a:cubicBezTo>
                      <a:pt x="286" y="548"/>
                      <a:pt x="248" y="290"/>
                      <a:pt x="164" y="58"/>
                    </a:cubicBezTo>
                    <a:cubicBezTo>
                      <a:pt x="150" y="19"/>
                      <a:pt x="117" y="1"/>
                      <a:pt x="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45"/>
              <p:cNvSpPr/>
              <p:nvPr/>
            </p:nvSpPr>
            <p:spPr>
              <a:xfrm rot="-9510447">
                <a:off x="6738883" y="1207530"/>
                <a:ext cx="7595" cy="16886"/>
              </a:xfrm>
              <a:custGeom>
                <a:avLst/>
                <a:gdLst/>
                <a:ahLst/>
                <a:cxnLst/>
                <a:rect l="l" t="t" r="r" b="b"/>
                <a:pathLst>
                  <a:path w="423" h="936" extrusionOk="0">
                    <a:moveTo>
                      <a:pt x="212" y="1"/>
                    </a:moveTo>
                    <a:cubicBezTo>
                      <a:pt x="171" y="1"/>
                      <a:pt x="130" y="23"/>
                      <a:pt x="122" y="67"/>
                    </a:cubicBezTo>
                    <a:cubicBezTo>
                      <a:pt x="84" y="318"/>
                      <a:pt x="1" y="645"/>
                      <a:pt x="119" y="884"/>
                    </a:cubicBezTo>
                    <a:cubicBezTo>
                      <a:pt x="137" y="918"/>
                      <a:pt x="175" y="935"/>
                      <a:pt x="213" y="935"/>
                    </a:cubicBezTo>
                    <a:cubicBezTo>
                      <a:pt x="250" y="935"/>
                      <a:pt x="287" y="918"/>
                      <a:pt x="305" y="884"/>
                    </a:cubicBezTo>
                    <a:cubicBezTo>
                      <a:pt x="422" y="645"/>
                      <a:pt x="339" y="318"/>
                      <a:pt x="301" y="67"/>
                    </a:cubicBezTo>
                    <a:cubicBezTo>
                      <a:pt x="293" y="23"/>
                      <a:pt x="253" y="1"/>
                      <a:pt x="2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45"/>
              <p:cNvSpPr/>
              <p:nvPr/>
            </p:nvSpPr>
            <p:spPr>
              <a:xfrm rot="-9510447">
                <a:off x="6712067" y="1222238"/>
                <a:ext cx="6518" cy="15894"/>
              </a:xfrm>
              <a:custGeom>
                <a:avLst/>
                <a:gdLst/>
                <a:ahLst/>
                <a:cxnLst/>
                <a:rect l="l" t="t" r="r" b="b"/>
                <a:pathLst>
                  <a:path w="363" h="881" extrusionOk="0">
                    <a:moveTo>
                      <a:pt x="182" y="1"/>
                    </a:moveTo>
                    <a:cubicBezTo>
                      <a:pt x="143" y="1"/>
                      <a:pt x="104" y="24"/>
                      <a:pt x="88" y="69"/>
                    </a:cubicBezTo>
                    <a:cubicBezTo>
                      <a:pt x="51" y="187"/>
                      <a:pt x="51" y="324"/>
                      <a:pt x="43" y="446"/>
                    </a:cubicBezTo>
                    <a:cubicBezTo>
                      <a:pt x="32" y="571"/>
                      <a:pt x="1" y="697"/>
                      <a:pt x="66" y="815"/>
                    </a:cubicBezTo>
                    <a:cubicBezTo>
                      <a:pt x="90" y="859"/>
                      <a:pt x="136" y="880"/>
                      <a:pt x="181" y="880"/>
                    </a:cubicBezTo>
                    <a:cubicBezTo>
                      <a:pt x="227" y="880"/>
                      <a:pt x="273" y="859"/>
                      <a:pt x="297" y="815"/>
                    </a:cubicBezTo>
                    <a:cubicBezTo>
                      <a:pt x="362" y="697"/>
                      <a:pt x="332" y="571"/>
                      <a:pt x="320" y="446"/>
                    </a:cubicBezTo>
                    <a:cubicBezTo>
                      <a:pt x="313" y="324"/>
                      <a:pt x="313" y="187"/>
                      <a:pt x="274" y="69"/>
                    </a:cubicBezTo>
                    <a:cubicBezTo>
                      <a:pt x="259" y="24"/>
                      <a:pt x="221" y="1"/>
                      <a:pt x="1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45"/>
              <p:cNvSpPr/>
              <p:nvPr/>
            </p:nvSpPr>
            <p:spPr>
              <a:xfrm rot="-9510447">
                <a:off x="6730634" y="1168520"/>
                <a:ext cx="8205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457" h="1032" extrusionOk="0">
                    <a:moveTo>
                      <a:pt x="213" y="0"/>
                    </a:moveTo>
                    <a:cubicBezTo>
                      <a:pt x="154" y="0"/>
                      <a:pt x="92" y="41"/>
                      <a:pt x="92" y="111"/>
                    </a:cubicBezTo>
                    <a:cubicBezTo>
                      <a:pt x="96" y="270"/>
                      <a:pt x="76" y="419"/>
                      <a:pt x="50" y="575"/>
                    </a:cubicBezTo>
                    <a:cubicBezTo>
                      <a:pt x="27" y="707"/>
                      <a:pt x="1" y="833"/>
                      <a:pt x="43" y="963"/>
                    </a:cubicBezTo>
                    <a:cubicBezTo>
                      <a:pt x="54" y="1009"/>
                      <a:pt x="89" y="1031"/>
                      <a:pt x="128" y="1031"/>
                    </a:cubicBezTo>
                    <a:cubicBezTo>
                      <a:pt x="153" y="1031"/>
                      <a:pt x="180" y="1022"/>
                      <a:pt x="202" y="1004"/>
                    </a:cubicBezTo>
                    <a:cubicBezTo>
                      <a:pt x="457" y="799"/>
                      <a:pt x="381" y="362"/>
                      <a:pt x="316" y="81"/>
                    </a:cubicBezTo>
                    <a:cubicBezTo>
                      <a:pt x="305" y="25"/>
                      <a:pt x="260" y="0"/>
                      <a:pt x="2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45"/>
              <p:cNvSpPr/>
              <p:nvPr/>
            </p:nvSpPr>
            <p:spPr>
              <a:xfrm rot="-9510447">
                <a:off x="6752128" y="1170303"/>
                <a:ext cx="7451" cy="17139"/>
              </a:xfrm>
              <a:custGeom>
                <a:avLst/>
                <a:gdLst/>
                <a:ahLst/>
                <a:cxnLst/>
                <a:rect l="l" t="t" r="r" b="b"/>
                <a:pathLst>
                  <a:path w="415" h="950" extrusionOk="0">
                    <a:moveTo>
                      <a:pt x="234" y="1"/>
                    </a:moveTo>
                    <a:cubicBezTo>
                      <a:pt x="189" y="1"/>
                      <a:pt x="140" y="34"/>
                      <a:pt x="138" y="86"/>
                    </a:cubicBezTo>
                    <a:cubicBezTo>
                      <a:pt x="126" y="228"/>
                      <a:pt x="103" y="364"/>
                      <a:pt x="73" y="501"/>
                    </a:cubicBezTo>
                    <a:cubicBezTo>
                      <a:pt x="46" y="623"/>
                      <a:pt x="1" y="737"/>
                      <a:pt x="23" y="858"/>
                    </a:cubicBezTo>
                    <a:cubicBezTo>
                      <a:pt x="36" y="916"/>
                      <a:pt x="92" y="950"/>
                      <a:pt x="148" y="950"/>
                    </a:cubicBezTo>
                    <a:cubicBezTo>
                      <a:pt x="179" y="950"/>
                      <a:pt x="210" y="939"/>
                      <a:pt x="232" y="916"/>
                    </a:cubicBezTo>
                    <a:cubicBezTo>
                      <a:pt x="415" y="707"/>
                      <a:pt x="350" y="314"/>
                      <a:pt x="305" y="63"/>
                    </a:cubicBezTo>
                    <a:cubicBezTo>
                      <a:pt x="298" y="20"/>
                      <a:pt x="267" y="1"/>
                      <a:pt x="2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45"/>
              <p:cNvSpPr/>
              <p:nvPr/>
            </p:nvSpPr>
            <p:spPr>
              <a:xfrm rot="-9510447">
                <a:off x="6763219" y="1182067"/>
                <a:ext cx="5692" cy="16273"/>
              </a:xfrm>
              <a:custGeom>
                <a:avLst/>
                <a:gdLst/>
                <a:ahLst/>
                <a:cxnLst/>
                <a:rect l="l" t="t" r="r" b="b"/>
                <a:pathLst>
                  <a:path w="317" h="902" extrusionOk="0">
                    <a:moveTo>
                      <a:pt x="117" y="0"/>
                    </a:moveTo>
                    <a:cubicBezTo>
                      <a:pt x="68" y="0"/>
                      <a:pt x="14" y="35"/>
                      <a:pt x="12" y="93"/>
                    </a:cubicBezTo>
                    <a:cubicBezTo>
                      <a:pt x="12" y="227"/>
                      <a:pt x="8" y="360"/>
                      <a:pt x="12" y="493"/>
                    </a:cubicBezTo>
                    <a:cubicBezTo>
                      <a:pt x="15" y="614"/>
                      <a:pt x="1" y="736"/>
                      <a:pt x="61" y="846"/>
                    </a:cubicBezTo>
                    <a:cubicBezTo>
                      <a:pt x="82" y="884"/>
                      <a:pt x="117" y="901"/>
                      <a:pt x="153" y="901"/>
                    </a:cubicBezTo>
                    <a:cubicBezTo>
                      <a:pt x="203" y="901"/>
                      <a:pt x="254" y="869"/>
                      <a:pt x="275" y="816"/>
                    </a:cubicBezTo>
                    <a:cubicBezTo>
                      <a:pt x="317" y="698"/>
                      <a:pt x="275" y="561"/>
                      <a:pt x="259" y="439"/>
                    </a:cubicBezTo>
                    <a:cubicBezTo>
                      <a:pt x="240" y="314"/>
                      <a:pt x="217" y="193"/>
                      <a:pt x="198" y="67"/>
                    </a:cubicBezTo>
                    <a:cubicBezTo>
                      <a:pt x="190" y="21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45"/>
              <p:cNvSpPr/>
              <p:nvPr/>
            </p:nvSpPr>
            <p:spPr>
              <a:xfrm rot="-9510447">
                <a:off x="6779472" y="1143766"/>
                <a:ext cx="6159" cy="1358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753" extrusionOk="0">
                    <a:moveTo>
                      <a:pt x="172" y="1"/>
                    </a:moveTo>
                    <a:cubicBezTo>
                      <a:pt x="124" y="1"/>
                      <a:pt x="77" y="27"/>
                      <a:pt x="65" y="80"/>
                    </a:cubicBezTo>
                    <a:cubicBezTo>
                      <a:pt x="43" y="183"/>
                      <a:pt x="39" y="286"/>
                      <a:pt x="35" y="392"/>
                    </a:cubicBezTo>
                    <a:cubicBezTo>
                      <a:pt x="27" y="491"/>
                      <a:pt x="1" y="609"/>
                      <a:pt x="65" y="692"/>
                    </a:cubicBezTo>
                    <a:cubicBezTo>
                      <a:pt x="94" y="733"/>
                      <a:pt x="132" y="753"/>
                      <a:pt x="170" y="753"/>
                    </a:cubicBezTo>
                    <a:cubicBezTo>
                      <a:pt x="209" y="753"/>
                      <a:pt x="248" y="733"/>
                      <a:pt x="278" y="692"/>
                    </a:cubicBezTo>
                    <a:cubicBezTo>
                      <a:pt x="343" y="609"/>
                      <a:pt x="313" y="491"/>
                      <a:pt x="309" y="392"/>
                    </a:cubicBezTo>
                    <a:cubicBezTo>
                      <a:pt x="301" y="286"/>
                      <a:pt x="301" y="183"/>
                      <a:pt x="278" y="80"/>
                    </a:cubicBezTo>
                    <a:cubicBezTo>
                      <a:pt x="267" y="27"/>
                      <a:pt x="219" y="1"/>
                      <a:pt x="1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45"/>
              <p:cNvSpPr/>
              <p:nvPr/>
            </p:nvSpPr>
            <p:spPr>
              <a:xfrm rot="-9510447">
                <a:off x="6764301" y="1132095"/>
                <a:ext cx="6643" cy="20458"/>
              </a:xfrm>
              <a:custGeom>
                <a:avLst/>
                <a:gdLst/>
                <a:ahLst/>
                <a:cxnLst/>
                <a:rect l="l" t="t" r="r" b="b"/>
                <a:pathLst>
                  <a:path w="370" h="1134" extrusionOk="0">
                    <a:moveTo>
                      <a:pt x="250" y="0"/>
                    </a:moveTo>
                    <a:cubicBezTo>
                      <a:pt x="213" y="0"/>
                      <a:pt x="177" y="22"/>
                      <a:pt x="164" y="70"/>
                    </a:cubicBezTo>
                    <a:cubicBezTo>
                      <a:pt x="118" y="233"/>
                      <a:pt x="84" y="396"/>
                      <a:pt x="61" y="563"/>
                    </a:cubicBezTo>
                    <a:cubicBezTo>
                      <a:pt x="43" y="723"/>
                      <a:pt x="1" y="887"/>
                      <a:pt x="46" y="1039"/>
                    </a:cubicBezTo>
                    <a:cubicBezTo>
                      <a:pt x="61" y="1098"/>
                      <a:pt x="119" y="1133"/>
                      <a:pt x="176" y="1133"/>
                    </a:cubicBezTo>
                    <a:cubicBezTo>
                      <a:pt x="218" y="1133"/>
                      <a:pt x="259" y="1114"/>
                      <a:pt x="282" y="1070"/>
                    </a:cubicBezTo>
                    <a:cubicBezTo>
                      <a:pt x="354" y="928"/>
                      <a:pt x="347" y="777"/>
                      <a:pt x="357" y="621"/>
                    </a:cubicBezTo>
                    <a:cubicBezTo>
                      <a:pt x="369" y="442"/>
                      <a:pt x="369" y="271"/>
                      <a:pt x="350" y="96"/>
                    </a:cubicBezTo>
                    <a:cubicBezTo>
                      <a:pt x="346" y="36"/>
                      <a:pt x="297" y="0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45"/>
              <p:cNvSpPr/>
              <p:nvPr/>
            </p:nvSpPr>
            <p:spPr>
              <a:xfrm rot="-9510447">
                <a:off x="6747971" y="1136915"/>
                <a:ext cx="6500" cy="16652"/>
              </a:xfrm>
              <a:custGeom>
                <a:avLst/>
                <a:gdLst/>
                <a:ahLst/>
                <a:cxnLst/>
                <a:rect l="l" t="t" r="r" b="b"/>
                <a:pathLst>
                  <a:path w="362" h="923" extrusionOk="0">
                    <a:moveTo>
                      <a:pt x="269" y="1"/>
                    </a:moveTo>
                    <a:cubicBezTo>
                      <a:pt x="238" y="1"/>
                      <a:pt x="206" y="19"/>
                      <a:pt x="190" y="60"/>
                    </a:cubicBezTo>
                    <a:cubicBezTo>
                      <a:pt x="95" y="315"/>
                      <a:pt x="8" y="588"/>
                      <a:pt x="0" y="862"/>
                    </a:cubicBezTo>
                    <a:cubicBezTo>
                      <a:pt x="0" y="899"/>
                      <a:pt x="31" y="922"/>
                      <a:pt x="63" y="922"/>
                    </a:cubicBezTo>
                    <a:cubicBezTo>
                      <a:pt x="82" y="922"/>
                      <a:pt x="102" y="913"/>
                      <a:pt x="115" y="892"/>
                    </a:cubicBezTo>
                    <a:cubicBezTo>
                      <a:pt x="243" y="653"/>
                      <a:pt x="304" y="371"/>
                      <a:pt x="350" y="102"/>
                    </a:cubicBezTo>
                    <a:cubicBezTo>
                      <a:pt x="361" y="40"/>
                      <a:pt x="316" y="1"/>
                      <a:pt x="2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45"/>
              <p:cNvSpPr/>
              <p:nvPr/>
            </p:nvSpPr>
            <p:spPr>
              <a:xfrm rot="-9510447">
                <a:off x="6769590" y="1093914"/>
                <a:ext cx="8080" cy="19322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071" extrusionOk="0">
                    <a:moveTo>
                      <a:pt x="244" y="1"/>
                    </a:moveTo>
                    <a:cubicBezTo>
                      <a:pt x="186" y="1"/>
                      <a:pt x="124" y="41"/>
                      <a:pt x="126" y="111"/>
                    </a:cubicBezTo>
                    <a:cubicBezTo>
                      <a:pt x="126" y="267"/>
                      <a:pt x="111" y="419"/>
                      <a:pt x="76" y="575"/>
                    </a:cubicBezTo>
                    <a:cubicBezTo>
                      <a:pt x="50" y="712"/>
                      <a:pt x="1" y="830"/>
                      <a:pt x="20" y="971"/>
                    </a:cubicBezTo>
                    <a:cubicBezTo>
                      <a:pt x="29" y="1035"/>
                      <a:pt x="92" y="1071"/>
                      <a:pt x="153" y="1071"/>
                    </a:cubicBezTo>
                    <a:cubicBezTo>
                      <a:pt x="190" y="1071"/>
                      <a:pt x="225" y="1058"/>
                      <a:pt x="248" y="1031"/>
                    </a:cubicBezTo>
                    <a:cubicBezTo>
                      <a:pt x="450" y="803"/>
                      <a:pt x="389" y="359"/>
                      <a:pt x="343" y="81"/>
                    </a:cubicBezTo>
                    <a:cubicBezTo>
                      <a:pt x="334" y="26"/>
                      <a:pt x="291" y="1"/>
                      <a:pt x="2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45"/>
              <p:cNvSpPr/>
              <p:nvPr/>
            </p:nvSpPr>
            <p:spPr>
              <a:xfrm rot="-9510447">
                <a:off x="6781351" y="1101972"/>
                <a:ext cx="7595" cy="1759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975" extrusionOk="0">
                    <a:moveTo>
                      <a:pt x="240" y="1"/>
                    </a:moveTo>
                    <a:cubicBezTo>
                      <a:pt x="180" y="1"/>
                      <a:pt x="115" y="42"/>
                      <a:pt x="115" y="113"/>
                    </a:cubicBezTo>
                    <a:cubicBezTo>
                      <a:pt x="118" y="253"/>
                      <a:pt x="108" y="390"/>
                      <a:pt x="77" y="527"/>
                    </a:cubicBezTo>
                    <a:cubicBezTo>
                      <a:pt x="50" y="649"/>
                      <a:pt x="1" y="755"/>
                      <a:pt x="20" y="885"/>
                    </a:cubicBezTo>
                    <a:cubicBezTo>
                      <a:pt x="29" y="943"/>
                      <a:pt x="85" y="974"/>
                      <a:pt x="140" y="974"/>
                    </a:cubicBezTo>
                    <a:cubicBezTo>
                      <a:pt x="175" y="974"/>
                      <a:pt x="209" y="962"/>
                      <a:pt x="233" y="938"/>
                    </a:cubicBezTo>
                    <a:cubicBezTo>
                      <a:pt x="422" y="744"/>
                      <a:pt x="373" y="330"/>
                      <a:pt x="339" y="83"/>
                    </a:cubicBezTo>
                    <a:cubicBezTo>
                      <a:pt x="331" y="26"/>
                      <a:pt x="287" y="1"/>
                      <a:pt x="2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45"/>
              <p:cNvSpPr/>
              <p:nvPr/>
            </p:nvSpPr>
            <p:spPr>
              <a:xfrm rot="-9510447">
                <a:off x="6804023" y="1063643"/>
                <a:ext cx="7864" cy="17590"/>
              </a:xfrm>
              <a:custGeom>
                <a:avLst/>
                <a:gdLst/>
                <a:ahLst/>
                <a:cxnLst/>
                <a:rect l="l" t="t" r="r" b="b"/>
                <a:pathLst>
                  <a:path w="438" h="975" extrusionOk="0">
                    <a:moveTo>
                      <a:pt x="259" y="0"/>
                    </a:moveTo>
                    <a:cubicBezTo>
                      <a:pt x="205" y="0"/>
                      <a:pt x="146" y="38"/>
                      <a:pt x="144" y="103"/>
                    </a:cubicBezTo>
                    <a:cubicBezTo>
                      <a:pt x="144" y="251"/>
                      <a:pt x="122" y="395"/>
                      <a:pt x="84" y="540"/>
                    </a:cubicBezTo>
                    <a:cubicBezTo>
                      <a:pt x="49" y="668"/>
                      <a:pt x="0" y="772"/>
                      <a:pt x="30" y="908"/>
                    </a:cubicBezTo>
                    <a:cubicBezTo>
                      <a:pt x="39" y="949"/>
                      <a:pt x="80" y="974"/>
                      <a:pt x="120" y="974"/>
                    </a:cubicBezTo>
                    <a:cubicBezTo>
                      <a:pt x="137" y="974"/>
                      <a:pt x="153" y="970"/>
                      <a:pt x="167" y="961"/>
                    </a:cubicBezTo>
                    <a:cubicBezTo>
                      <a:pt x="437" y="798"/>
                      <a:pt x="395" y="342"/>
                      <a:pt x="350" y="72"/>
                    </a:cubicBezTo>
                    <a:cubicBezTo>
                      <a:pt x="340" y="22"/>
                      <a:pt x="301" y="0"/>
                      <a:pt x="2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45"/>
              <p:cNvSpPr/>
              <p:nvPr/>
            </p:nvSpPr>
            <p:spPr>
              <a:xfrm rot="-9510447">
                <a:off x="6789151" y="1074419"/>
                <a:ext cx="5548" cy="13098"/>
              </a:xfrm>
              <a:custGeom>
                <a:avLst/>
                <a:gdLst/>
                <a:ahLst/>
                <a:cxnLst/>
                <a:rect l="l" t="t" r="r" b="b"/>
                <a:pathLst>
                  <a:path w="309" h="726" extrusionOk="0">
                    <a:moveTo>
                      <a:pt x="180" y="0"/>
                    </a:moveTo>
                    <a:cubicBezTo>
                      <a:pt x="132" y="0"/>
                      <a:pt x="82" y="34"/>
                      <a:pt x="84" y="93"/>
                    </a:cubicBezTo>
                    <a:cubicBezTo>
                      <a:pt x="84" y="188"/>
                      <a:pt x="73" y="283"/>
                      <a:pt x="57" y="379"/>
                    </a:cubicBezTo>
                    <a:cubicBezTo>
                      <a:pt x="42" y="470"/>
                      <a:pt x="1" y="553"/>
                      <a:pt x="31" y="644"/>
                    </a:cubicBezTo>
                    <a:cubicBezTo>
                      <a:pt x="48" y="695"/>
                      <a:pt x="94" y="726"/>
                      <a:pt x="141" y="726"/>
                    </a:cubicBezTo>
                    <a:cubicBezTo>
                      <a:pt x="169" y="726"/>
                      <a:pt x="197" y="716"/>
                      <a:pt x="221" y="694"/>
                    </a:cubicBezTo>
                    <a:cubicBezTo>
                      <a:pt x="301" y="618"/>
                      <a:pt x="301" y="496"/>
                      <a:pt x="305" y="390"/>
                    </a:cubicBezTo>
                    <a:cubicBezTo>
                      <a:pt x="308" y="283"/>
                      <a:pt x="289" y="173"/>
                      <a:pt x="266" y="67"/>
                    </a:cubicBezTo>
                    <a:cubicBezTo>
                      <a:pt x="256" y="21"/>
                      <a:pt x="219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45"/>
              <p:cNvSpPr/>
              <p:nvPr/>
            </p:nvSpPr>
            <p:spPr>
              <a:xfrm rot="-9510447">
                <a:off x="6477361" y="854804"/>
                <a:ext cx="327068" cy="356850"/>
              </a:xfrm>
              <a:custGeom>
                <a:avLst/>
                <a:gdLst/>
                <a:ahLst/>
                <a:cxnLst/>
                <a:rect l="l" t="t" r="r" b="b"/>
                <a:pathLst>
                  <a:path w="18216" h="19780" extrusionOk="0">
                    <a:moveTo>
                      <a:pt x="16219" y="0"/>
                    </a:moveTo>
                    <a:cubicBezTo>
                      <a:pt x="12976" y="0"/>
                      <a:pt x="0" y="18213"/>
                      <a:pt x="0" y="18213"/>
                    </a:cubicBezTo>
                    <a:lnTo>
                      <a:pt x="0" y="19780"/>
                    </a:lnTo>
                    <a:cubicBezTo>
                      <a:pt x="0" y="19780"/>
                      <a:pt x="18215" y="4519"/>
                      <a:pt x="16851" y="496"/>
                    </a:cubicBezTo>
                    <a:cubicBezTo>
                      <a:pt x="16735" y="156"/>
                      <a:pt x="16519" y="0"/>
                      <a:pt x="162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45"/>
              <p:cNvSpPr/>
              <p:nvPr/>
            </p:nvSpPr>
            <p:spPr>
              <a:xfrm rot="-9510447">
                <a:off x="6724845" y="1012303"/>
                <a:ext cx="9301" cy="1320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732" extrusionOk="0">
                    <a:moveTo>
                      <a:pt x="409" y="1"/>
                    </a:moveTo>
                    <a:cubicBezTo>
                      <a:pt x="372" y="1"/>
                      <a:pt x="333" y="17"/>
                      <a:pt x="312" y="46"/>
                    </a:cubicBezTo>
                    <a:cubicBezTo>
                      <a:pt x="248" y="129"/>
                      <a:pt x="195" y="213"/>
                      <a:pt x="145" y="307"/>
                    </a:cubicBezTo>
                    <a:cubicBezTo>
                      <a:pt x="95" y="399"/>
                      <a:pt x="0" y="486"/>
                      <a:pt x="4" y="593"/>
                    </a:cubicBezTo>
                    <a:cubicBezTo>
                      <a:pt x="4" y="677"/>
                      <a:pt x="62" y="731"/>
                      <a:pt x="141" y="731"/>
                    </a:cubicBezTo>
                    <a:cubicBezTo>
                      <a:pt x="149" y="731"/>
                      <a:pt x="156" y="731"/>
                      <a:pt x="164" y="730"/>
                    </a:cubicBezTo>
                    <a:cubicBezTo>
                      <a:pt x="290" y="711"/>
                      <a:pt x="377" y="558"/>
                      <a:pt x="430" y="456"/>
                    </a:cubicBezTo>
                    <a:cubicBezTo>
                      <a:pt x="498" y="334"/>
                      <a:pt x="518" y="216"/>
                      <a:pt x="506" y="79"/>
                    </a:cubicBezTo>
                    <a:cubicBezTo>
                      <a:pt x="500" y="25"/>
                      <a:pt x="455" y="1"/>
                      <a:pt x="4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45"/>
              <p:cNvSpPr/>
              <p:nvPr/>
            </p:nvSpPr>
            <p:spPr>
              <a:xfrm rot="-9510447">
                <a:off x="6718055" y="995200"/>
                <a:ext cx="13412" cy="16345"/>
              </a:xfrm>
              <a:custGeom>
                <a:avLst/>
                <a:gdLst/>
                <a:ahLst/>
                <a:cxnLst/>
                <a:rect l="l" t="t" r="r" b="b"/>
                <a:pathLst>
                  <a:path w="747" h="906" extrusionOk="0">
                    <a:moveTo>
                      <a:pt x="637" y="1"/>
                    </a:moveTo>
                    <a:cubicBezTo>
                      <a:pt x="615" y="1"/>
                      <a:pt x="591" y="10"/>
                      <a:pt x="573" y="32"/>
                    </a:cubicBezTo>
                    <a:cubicBezTo>
                      <a:pt x="386" y="260"/>
                      <a:pt x="132" y="481"/>
                      <a:pt x="29" y="762"/>
                    </a:cubicBezTo>
                    <a:cubicBezTo>
                      <a:pt x="0" y="843"/>
                      <a:pt x="67" y="905"/>
                      <a:pt x="138" y="905"/>
                    </a:cubicBezTo>
                    <a:cubicBezTo>
                      <a:pt x="163" y="905"/>
                      <a:pt x="189" y="897"/>
                      <a:pt x="211" y="879"/>
                    </a:cubicBezTo>
                    <a:cubicBezTo>
                      <a:pt x="439" y="690"/>
                      <a:pt x="557" y="374"/>
                      <a:pt x="706" y="123"/>
                    </a:cubicBezTo>
                    <a:cubicBezTo>
                      <a:pt x="746" y="58"/>
                      <a:pt x="694" y="1"/>
                      <a:pt x="6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45"/>
              <p:cNvSpPr/>
              <p:nvPr/>
            </p:nvSpPr>
            <p:spPr>
              <a:xfrm rot="-9510447">
                <a:off x="6682714" y="1005208"/>
                <a:ext cx="16357" cy="1735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962" extrusionOk="0">
                    <a:moveTo>
                      <a:pt x="761" y="1"/>
                    </a:moveTo>
                    <a:cubicBezTo>
                      <a:pt x="737" y="1"/>
                      <a:pt x="712" y="10"/>
                      <a:pt x="690" y="31"/>
                    </a:cubicBezTo>
                    <a:cubicBezTo>
                      <a:pt x="569" y="149"/>
                      <a:pt x="451" y="267"/>
                      <a:pt x="337" y="384"/>
                    </a:cubicBezTo>
                    <a:cubicBezTo>
                      <a:pt x="283" y="442"/>
                      <a:pt x="234" y="495"/>
                      <a:pt x="185" y="552"/>
                    </a:cubicBezTo>
                    <a:cubicBezTo>
                      <a:pt x="120" y="624"/>
                      <a:pt x="93" y="697"/>
                      <a:pt x="44" y="777"/>
                    </a:cubicBezTo>
                    <a:cubicBezTo>
                      <a:pt x="0" y="851"/>
                      <a:pt x="59" y="962"/>
                      <a:pt x="139" y="962"/>
                    </a:cubicBezTo>
                    <a:cubicBezTo>
                      <a:pt x="157" y="962"/>
                      <a:pt x="176" y="956"/>
                      <a:pt x="196" y="944"/>
                    </a:cubicBezTo>
                    <a:cubicBezTo>
                      <a:pt x="257" y="898"/>
                      <a:pt x="329" y="872"/>
                      <a:pt x="386" y="818"/>
                    </a:cubicBezTo>
                    <a:cubicBezTo>
                      <a:pt x="451" y="758"/>
                      <a:pt x="508" y="686"/>
                      <a:pt x="561" y="617"/>
                    </a:cubicBezTo>
                    <a:cubicBezTo>
                      <a:pt x="671" y="476"/>
                      <a:pt x="770" y="335"/>
                      <a:pt x="862" y="179"/>
                    </a:cubicBezTo>
                    <a:cubicBezTo>
                      <a:pt x="911" y="98"/>
                      <a:pt x="840" y="1"/>
                      <a:pt x="7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45"/>
              <p:cNvSpPr/>
              <p:nvPr/>
            </p:nvSpPr>
            <p:spPr>
              <a:xfrm rot="-9510447">
                <a:off x="6694016" y="1022256"/>
                <a:ext cx="11545" cy="15082"/>
              </a:xfrm>
              <a:custGeom>
                <a:avLst/>
                <a:gdLst/>
                <a:ahLst/>
                <a:cxnLst/>
                <a:rect l="l" t="t" r="r" b="b"/>
                <a:pathLst>
                  <a:path w="643" h="836" extrusionOk="0">
                    <a:moveTo>
                      <a:pt x="535" y="0"/>
                    </a:moveTo>
                    <a:cubicBezTo>
                      <a:pt x="511" y="0"/>
                      <a:pt x="487" y="12"/>
                      <a:pt x="471" y="42"/>
                    </a:cubicBezTo>
                    <a:cubicBezTo>
                      <a:pt x="406" y="156"/>
                      <a:pt x="334" y="273"/>
                      <a:pt x="250" y="377"/>
                    </a:cubicBezTo>
                    <a:cubicBezTo>
                      <a:pt x="174" y="471"/>
                      <a:pt x="45" y="563"/>
                      <a:pt x="18" y="688"/>
                    </a:cubicBezTo>
                    <a:cubicBezTo>
                      <a:pt x="1" y="760"/>
                      <a:pt x="49" y="836"/>
                      <a:pt x="123" y="836"/>
                    </a:cubicBezTo>
                    <a:cubicBezTo>
                      <a:pt x="131" y="836"/>
                      <a:pt x="139" y="835"/>
                      <a:pt x="148" y="833"/>
                    </a:cubicBezTo>
                    <a:cubicBezTo>
                      <a:pt x="292" y="798"/>
                      <a:pt x="379" y="654"/>
                      <a:pt x="452" y="533"/>
                    </a:cubicBezTo>
                    <a:cubicBezTo>
                      <a:pt x="527" y="399"/>
                      <a:pt x="588" y="262"/>
                      <a:pt x="627" y="114"/>
                    </a:cubicBezTo>
                    <a:cubicBezTo>
                      <a:pt x="642" y="54"/>
                      <a:pt x="587" y="0"/>
                      <a:pt x="5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45"/>
              <p:cNvSpPr/>
              <p:nvPr/>
            </p:nvSpPr>
            <p:spPr>
              <a:xfrm rot="-9510447">
                <a:off x="6675910" y="1047124"/>
                <a:ext cx="5602" cy="10193"/>
              </a:xfrm>
              <a:custGeom>
                <a:avLst/>
                <a:gdLst/>
                <a:ahLst/>
                <a:cxnLst/>
                <a:rect l="l" t="t" r="r" b="b"/>
                <a:pathLst>
                  <a:path w="312" h="565" extrusionOk="0">
                    <a:moveTo>
                      <a:pt x="217" y="0"/>
                    </a:moveTo>
                    <a:cubicBezTo>
                      <a:pt x="173" y="0"/>
                      <a:pt x="125" y="30"/>
                      <a:pt x="121" y="80"/>
                    </a:cubicBezTo>
                    <a:cubicBezTo>
                      <a:pt x="113" y="148"/>
                      <a:pt x="95" y="213"/>
                      <a:pt x="72" y="274"/>
                    </a:cubicBezTo>
                    <a:cubicBezTo>
                      <a:pt x="49" y="343"/>
                      <a:pt x="11" y="392"/>
                      <a:pt x="4" y="464"/>
                    </a:cubicBezTo>
                    <a:cubicBezTo>
                      <a:pt x="0" y="517"/>
                      <a:pt x="48" y="564"/>
                      <a:pt x="98" y="564"/>
                    </a:cubicBezTo>
                    <a:cubicBezTo>
                      <a:pt x="112" y="564"/>
                      <a:pt x="127" y="560"/>
                      <a:pt x="140" y="552"/>
                    </a:cubicBezTo>
                    <a:cubicBezTo>
                      <a:pt x="300" y="460"/>
                      <a:pt x="311" y="229"/>
                      <a:pt x="292" y="65"/>
                    </a:cubicBezTo>
                    <a:cubicBezTo>
                      <a:pt x="287" y="20"/>
                      <a:pt x="253" y="0"/>
                      <a:pt x="2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45"/>
              <p:cNvSpPr/>
              <p:nvPr/>
            </p:nvSpPr>
            <p:spPr>
              <a:xfrm rot="-9510447">
                <a:off x="6665220" y="1028409"/>
                <a:ext cx="11994" cy="16417"/>
              </a:xfrm>
              <a:custGeom>
                <a:avLst/>
                <a:gdLst/>
                <a:ahLst/>
                <a:cxnLst/>
                <a:rect l="l" t="t" r="r" b="b"/>
                <a:pathLst>
                  <a:path w="668" h="910" extrusionOk="0">
                    <a:moveTo>
                      <a:pt x="508" y="1"/>
                    </a:moveTo>
                    <a:cubicBezTo>
                      <a:pt x="484" y="1"/>
                      <a:pt x="459" y="10"/>
                      <a:pt x="437" y="33"/>
                    </a:cubicBezTo>
                    <a:cubicBezTo>
                      <a:pt x="255" y="235"/>
                      <a:pt x="0" y="535"/>
                      <a:pt x="38" y="825"/>
                    </a:cubicBezTo>
                    <a:cubicBezTo>
                      <a:pt x="43" y="877"/>
                      <a:pt x="94" y="910"/>
                      <a:pt x="145" y="910"/>
                    </a:cubicBezTo>
                    <a:cubicBezTo>
                      <a:pt x="171" y="910"/>
                      <a:pt x="197" y="901"/>
                      <a:pt x="216" y="881"/>
                    </a:cubicBezTo>
                    <a:cubicBezTo>
                      <a:pt x="311" y="786"/>
                      <a:pt x="338" y="668"/>
                      <a:pt x="399" y="547"/>
                    </a:cubicBezTo>
                    <a:cubicBezTo>
                      <a:pt x="460" y="421"/>
                      <a:pt x="532" y="300"/>
                      <a:pt x="612" y="186"/>
                    </a:cubicBezTo>
                    <a:cubicBezTo>
                      <a:pt x="667" y="104"/>
                      <a:pt x="589" y="1"/>
                      <a:pt x="5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45"/>
              <p:cNvSpPr/>
              <p:nvPr/>
            </p:nvSpPr>
            <p:spPr>
              <a:xfrm rot="-9510447">
                <a:off x="6643046" y="1023428"/>
                <a:ext cx="16213" cy="16724"/>
              </a:xfrm>
              <a:custGeom>
                <a:avLst/>
                <a:gdLst/>
                <a:ahLst/>
                <a:cxnLst/>
                <a:rect l="l" t="t" r="r" b="b"/>
                <a:pathLst>
                  <a:path w="903" h="927" extrusionOk="0">
                    <a:moveTo>
                      <a:pt x="766" y="1"/>
                    </a:moveTo>
                    <a:cubicBezTo>
                      <a:pt x="745" y="1"/>
                      <a:pt x="723" y="8"/>
                      <a:pt x="705" y="26"/>
                    </a:cubicBezTo>
                    <a:cubicBezTo>
                      <a:pt x="576" y="151"/>
                      <a:pt x="446" y="272"/>
                      <a:pt x="317" y="395"/>
                    </a:cubicBezTo>
                    <a:cubicBezTo>
                      <a:pt x="199" y="505"/>
                      <a:pt x="78" y="619"/>
                      <a:pt x="29" y="779"/>
                    </a:cubicBezTo>
                    <a:cubicBezTo>
                      <a:pt x="0" y="857"/>
                      <a:pt x="64" y="927"/>
                      <a:pt x="139" y="927"/>
                    </a:cubicBezTo>
                    <a:cubicBezTo>
                      <a:pt x="155" y="927"/>
                      <a:pt x="172" y="923"/>
                      <a:pt x="188" y="916"/>
                    </a:cubicBezTo>
                    <a:cubicBezTo>
                      <a:pt x="336" y="847"/>
                      <a:pt x="439" y="706"/>
                      <a:pt x="530" y="577"/>
                    </a:cubicBezTo>
                    <a:cubicBezTo>
                      <a:pt x="636" y="437"/>
                      <a:pt x="743" y="295"/>
                      <a:pt x="850" y="151"/>
                    </a:cubicBezTo>
                    <a:cubicBezTo>
                      <a:pt x="902" y="84"/>
                      <a:pt x="836" y="1"/>
                      <a:pt x="7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45"/>
              <p:cNvSpPr/>
              <p:nvPr/>
            </p:nvSpPr>
            <p:spPr>
              <a:xfrm rot="-9510447">
                <a:off x="6554524" y="1093439"/>
                <a:ext cx="10091" cy="11907"/>
              </a:xfrm>
              <a:custGeom>
                <a:avLst/>
                <a:gdLst/>
                <a:ahLst/>
                <a:cxnLst/>
                <a:rect l="l" t="t" r="r" b="b"/>
                <a:pathLst>
                  <a:path w="562" h="660" extrusionOk="0">
                    <a:moveTo>
                      <a:pt x="449" y="1"/>
                    </a:moveTo>
                    <a:cubicBezTo>
                      <a:pt x="431" y="1"/>
                      <a:pt x="411" y="8"/>
                      <a:pt x="394" y="26"/>
                    </a:cubicBezTo>
                    <a:cubicBezTo>
                      <a:pt x="313" y="106"/>
                      <a:pt x="241" y="186"/>
                      <a:pt x="169" y="270"/>
                    </a:cubicBezTo>
                    <a:cubicBezTo>
                      <a:pt x="101" y="349"/>
                      <a:pt x="13" y="433"/>
                      <a:pt x="6" y="544"/>
                    </a:cubicBezTo>
                    <a:cubicBezTo>
                      <a:pt x="0" y="618"/>
                      <a:pt x="57" y="659"/>
                      <a:pt x="118" y="659"/>
                    </a:cubicBezTo>
                    <a:cubicBezTo>
                      <a:pt x="135" y="659"/>
                      <a:pt x="153" y="656"/>
                      <a:pt x="169" y="649"/>
                    </a:cubicBezTo>
                    <a:cubicBezTo>
                      <a:pt x="264" y="616"/>
                      <a:pt x="318" y="502"/>
                      <a:pt x="367" y="421"/>
                    </a:cubicBezTo>
                    <a:cubicBezTo>
                      <a:pt x="424" y="330"/>
                      <a:pt x="478" y="239"/>
                      <a:pt x="527" y="144"/>
                    </a:cubicBezTo>
                    <a:cubicBezTo>
                      <a:pt x="562" y="80"/>
                      <a:pt x="510" y="1"/>
                      <a:pt x="4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45"/>
              <p:cNvSpPr/>
              <p:nvPr/>
            </p:nvSpPr>
            <p:spPr>
              <a:xfrm rot="-9510447">
                <a:off x="6565123" y="1068788"/>
                <a:ext cx="15352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032" extrusionOk="0">
                    <a:moveTo>
                      <a:pt x="752" y="0"/>
                    </a:moveTo>
                    <a:cubicBezTo>
                      <a:pt x="734" y="0"/>
                      <a:pt x="716" y="7"/>
                      <a:pt x="701" y="24"/>
                    </a:cubicBezTo>
                    <a:cubicBezTo>
                      <a:pt x="580" y="165"/>
                      <a:pt x="458" y="305"/>
                      <a:pt x="336" y="449"/>
                    </a:cubicBezTo>
                    <a:cubicBezTo>
                      <a:pt x="219" y="583"/>
                      <a:pt x="66" y="723"/>
                      <a:pt x="17" y="898"/>
                    </a:cubicBezTo>
                    <a:cubicBezTo>
                      <a:pt x="0" y="959"/>
                      <a:pt x="43" y="1032"/>
                      <a:pt x="106" y="1032"/>
                    </a:cubicBezTo>
                    <a:cubicBezTo>
                      <a:pt x="114" y="1032"/>
                      <a:pt x="122" y="1030"/>
                      <a:pt x="131" y="1028"/>
                    </a:cubicBezTo>
                    <a:cubicBezTo>
                      <a:pt x="489" y="928"/>
                      <a:pt x="732" y="435"/>
                      <a:pt x="835" y="112"/>
                    </a:cubicBezTo>
                    <a:cubicBezTo>
                      <a:pt x="854" y="58"/>
                      <a:pt x="803" y="0"/>
                      <a:pt x="7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45"/>
              <p:cNvSpPr/>
              <p:nvPr/>
            </p:nvSpPr>
            <p:spPr>
              <a:xfrm rot="-9510447">
                <a:off x="6555723" y="1053217"/>
                <a:ext cx="20523" cy="21379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185" extrusionOk="0">
                    <a:moveTo>
                      <a:pt x="1007" y="1"/>
                    </a:moveTo>
                    <a:cubicBezTo>
                      <a:pt x="988" y="1"/>
                      <a:pt x="969" y="7"/>
                      <a:pt x="953" y="20"/>
                    </a:cubicBezTo>
                    <a:cubicBezTo>
                      <a:pt x="614" y="294"/>
                      <a:pt x="173" y="621"/>
                      <a:pt x="25" y="1043"/>
                    </a:cubicBezTo>
                    <a:cubicBezTo>
                      <a:pt x="0" y="1111"/>
                      <a:pt x="61" y="1185"/>
                      <a:pt x="128" y="1185"/>
                    </a:cubicBezTo>
                    <a:cubicBezTo>
                      <a:pt x="143" y="1185"/>
                      <a:pt x="158" y="1181"/>
                      <a:pt x="173" y="1172"/>
                    </a:cubicBezTo>
                    <a:cubicBezTo>
                      <a:pt x="363" y="1058"/>
                      <a:pt x="496" y="883"/>
                      <a:pt x="633" y="716"/>
                    </a:cubicBezTo>
                    <a:cubicBezTo>
                      <a:pt x="789" y="525"/>
                      <a:pt x="937" y="332"/>
                      <a:pt x="1089" y="142"/>
                    </a:cubicBezTo>
                    <a:cubicBezTo>
                      <a:pt x="1143" y="74"/>
                      <a:pt x="1076" y="1"/>
                      <a:pt x="10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45"/>
              <p:cNvSpPr/>
              <p:nvPr/>
            </p:nvSpPr>
            <p:spPr>
              <a:xfrm rot="-9510447">
                <a:off x="6596607" y="1034799"/>
                <a:ext cx="19553" cy="16002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887" extrusionOk="0">
                    <a:moveTo>
                      <a:pt x="878" y="0"/>
                    </a:moveTo>
                    <a:cubicBezTo>
                      <a:pt x="847" y="0"/>
                      <a:pt x="815" y="12"/>
                      <a:pt x="788" y="41"/>
                    </a:cubicBezTo>
                    <a:cubicBezTo>
                      <a:pt x="678" y="171"/>
                      <a:pt x="557" y="289"/>
                      <a:pt x="423" y="395"/>
                    </a:cubicBezTo>
                    <a:cubicBezTo>
                      <a:pt x="359" y="448"/>
                      <a:pt x="309" y="513"/>
                      <a:pt x="248" y="562"/>
                    </a:cubicBezTo>
                    <a:cubicBezTo>
                      <a:pt x="176" y="624"/>
                      <a:pt x="111" y="669"/>
                      <a:pt x="50" y="741"/>
                    </a:cubicBezTo>
                    <a:cubicBezTo>
                      <a:pt x="0" y="799"/>
                      <a:pt x="35" y="886"/>
                      <a:pt x="112" y="886"/>
                    </a:cubicBezTo>
                    <a:cubicBezTo>
                      <a:pt x="117" y="886"/>
                      <a:pt x="122" y="886"/>
                      <a:pt x="127" y="885"/>
                    </a:cubicBezTo>
                    <a:cubicBezTo>
                      <a:pt x="503" y="833"/>
                      <a:pt x="796" y="525"/>
                      <a:pt x="1013" y="236"/>
                    </a:cubicBezTo>
                    <a:cubicBezTo>
                      <a:pt x="1089" y="134"/>
                      <a:pt x="983" y="0"/>
                      <a:pt x="8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45"/>
              <p:cNvSpPr/>
              <p:nvPr/>
            </p:nvSpPr>
            <p:spPr>
              <a:xfrm rot="-9510447">
                <a:off x="6611197" y="1058695"/>
                <a:ext cx="16357" cy="14252"/>
              </a:xfrm>
              <a:custGeom>
                <a:avLst/>
                <a:gdLst/>
                <a:ahLst/>
                <a:cxnLst/>
                <a:rect l="l" t="t" r="r" b="b"/>
                <a:pathLst>
                  <a:path w="911" h="790" extrusionOk="0">
                    <a:moveTo>
                      <a:pt x="803" y="1"/>
                    </a:moveTo>
                    <a:cubicBezTo>
                      <a:pt x="784" y="1"/>
                      <a:pt x="765" y="9"/>
                      <a:pt x="746" y="27"/>
                    </a:cubicBezTo>
                    <a:cubicBezTo>
                      <a:pt x="640" y="137"/>
                      <a:pt x="518" y="240"/>
                      <a:pt x="392" y="332"/>
                    </a:cubicBezTo>
                    <a:cubicBezTo>
                      <a:pt x="278" y="419"/>
                      <a:pt x="108" y="483"/>
                      <a:pt x="39" y="616"/>
                    </a:cubicBezTo>
                    <a:cubicBezTo>
                      <a:pt x="1" y="693"/>
                      <a:pt x="36" y="780"/>
                      <a:pt x="127" y="788"/>
                    </a:cubicBezTo>
                    <a:cubicBezTo>
                      <a:pt x="137" y="789"/>
                      <a:pt x="147" y="789"/>
                      <a:pt x="157" y="789"/>
                    </a:cubicBezTo>
                    <a:cubicBezTo>
                      <a:pt x="313" y="789"/>
                      <a:pt x="460" y="655"/>
                      <a:pt x="568" y="551"/>
                    </a:cubicBezTo>
                    <a:cubicBezTo>
                      <a:pt x="697" y="430"/>
                      <a:pt x="792" y="297"/>
                      <a:pt x="880" y="137"/>
                    </a:cubicBezTo>
                    <a:cubicBezTo>
                      <a:pt x="911" y="77"/>
                      <a:pt x="862" y="1"/>
                      <a:pt x="8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45"/>
              <p:cNvSpPr/>
              <p:nvPr/>
            </p:nvSpPr>
            <p:spPr>
              <a:xfrm rot="-9510447">
                <a:off x="6591047" y="1079552"/>
                <a:ext cx="11886" cy="1284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712" extrusionOk="0">
                    <a:moveTo>
                      <a:pt x="541" y="1"/>
                    </a:moveTo>
                    <a:cubicBezTo>
                      <a:pt x="518" y="1"/>
                      <a:pt x="494" y="9"/>
                      <a:pt x="472" y="30"/>
                    </a:cubicBezTo>
                    <a:cubicBezTo>
                      <a:pt x="396" y="106"/>
                      <a:pt x="328" y="193"/>
                      <a:pt x="256" y="277"/>
                    </a:cubicBezTo>
                    <a:cubicBezTo>
                      <a:pt x="225" y="315"/>
                      <a:pt x="187" y="346"/>
                      <a:pt x="156" y="383"/>
                    </a:cubicBezTo>
                    <a:cubicBezTo>
                      <a:pt x="119" y="432"/>
                      <a:pt x="96" y="490"/>
                      <a:pt x="58" y="536"/>
                    </a:cubicBezTo>
                    <a:cubicBezTo>
                      <a:pt x="0" y="612"/>
                      <a:pt x="73" y="711"/>
                      <a:pt x="154" y="711"/>
                    </a:cubicBezTo>
                    <a:cubicBezTo>
                      <a:pt x="170" y="711"/>
                      <a:pt x="186" y="708"/>
                      <a:pt x="202" y="699"/>
                    </a:cubicBezTo>
                    <a:cubicBezTo>
                      <a:pt x="256" y="669"/>
                      <a:pt x="316" y="646"/>
                      <a:pt x="361" y="611"/>
                    </a:cubicBezTo>
                    <a:cubicBezTo>
                      <a:pt x="407" y="574"/>
                      <a:pt x="449" y="520"/>
                      <a:pt x="487" y="471"/>
                    </a:cubicBezTo>
                    <a:cubicBezTo>
                      <a:pt x="559" y="372"/>
                      <a:pt x="624" y="262"/>
                      <a:pt x="647" y="144"/>
                    </a:cubicBezTo>
                    <a:cubicBezTo>
                      <a:pt x="661" y="74"/>
                      <a:pt x="606" y="1"/>
                      <a:pt x="5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45"/>
              <p:cNvSpPr/>
              <p:nvPr/>
            </p:nvSpPr>
            <p:spPr>
              <a:xfrm rot="-9510447">
                <a:off x="6649632" y="1045705"/>
                <a:ext cx="13574" cy="15660"/>
              </a:xfrm>
              <a:custGeom>
                <a:avLst/>
                <a:gdLst/>
                <a:ahLst/>
                <a:cxnLst/>
                <a:rect l="l" t="t" r="r" b="b"/>
                <a:pathLst>
                  <a:path w="756" h="868" extrusionOk="0">
                    <a:moveTo>
                      <a:pt x="590" y="0"/>
                    </a:moveTo>
                    <a:cubicBezTo>
                      <a:pt x="553" y="0"/>
                      <a:pt x="517" y="18"/>
                      <a:pt x="495" y="60"/>
                    </a:cubicBezTo>
                    <a:cubicBezTo>
                      <a:pt x="427" y="194"/>
                      <a:pt x="343" y="311"/>
                      <a:pt x="244" y="422"/>
                    </a:cubicBezTo>
                    <a:cubicBezTo>
                      <a:pt x="153" y="520"/>
                      <a:pt x="27" y="604"/>
                      <a:pt x="9" y="745"/>
                    </a:cubicBezTo>
                    <a:cubicBezTo>
                      <a:pt x="1" y="809"/>
                      <a:pt x="62" y="859"/>
                      <a:pt x="115" y="866"/>
                    </a:cubicBezTo>
                    <a:cubicBezTo>
                      <a:pt x="124" y="867"/>
                      <a:pt x="133" y="868"/>
                      <a:pt x="142" y="868"/>
                    </a:cubicBezTo>
                    <a:cubicBezTo>
                      <a:pt x="293" y="868"/>
                      <a:pt x="416" y="719"/>
                      <a:pt x="499" y="611"/>
                    </a:cubicBezTo>
                    <a:cubicBezTo>
                      <a:pt x="602" y="482"/>
                      <a:pt x="674" y="330"/>
                      <a:pt x="727" y="174"/>
                    </a:cubicBezTo>
                    <a:cubicBezTo>
                      <a:pt x="756" y="81"/>
                      <a:pt x="670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45"/>
              <p:cNvSpPr/>
              <p:nvPr/>
            </p:nvSpPr>
            <p:spPr>
              <a:xfrm rot="-9510447">
                <a:off x="6523390" y="885585"/>
                <a:ext cx="264549" cy="429285"/>
              </a:xfrm>
              <a:custGeom>
                <a:avLst/>
                <a:gdLst/>
                <a:ahLst/>
                <a:cxnLst/>
                <a:rect l="l" t="t" r="r" b="b"/>
                <a:pathLst>
                  <a:path w="14734" h="23795" extrusionOk="0">
                    <a:moveTo>
                      <a:pt x="10465" y="0"/>
                    </a:moveTo>
                    <a:cubicBezTo>
                      <a:pt x="6579" y="0"/>
                      <a:pt x="1" y="22277"/>
                      <a:pt x="1" y="22277"/>
                    </a:cubicBezTo>
                    <a:lnTo>
                      <a:pt x="388" y="23795"/>
                    </a:lnTo>
                    <a:cubicBezTo>
                      <a:pt x="388" y="23795"/>
                      <a:pt x="14733" y="2173"/>
                      <a:pt x="10943" y="123"/>
                    </a:cubicBezTo>
                    <a:cubicBezTo>
                      <a:pt x="10789" y="40"/>
                      <a:pt x="10629" y="0"/>
                      <a:pt x="104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45"/>
              <p:cNvSpPr/>
              <p:nvPr/>
            </p:nvSpPr>
            <p:spPr>
              <a:xfrm rot="-9510447">
                <a:off x="6563584" y="1242314"/>
                <a:ext cx="13233" cy="16237"/>
              </a:xfrm>
              <a:custGeom>
                <a:avLst/>
                <a:gdLst/>
                <a:ahLst/>
                <a:cxnLst/>
                <a:rect l="l" t="t" r="r" b="b"/>
                <a:pathLst>
                  <a:path w="737" h="900" extrusionOk="0">
                    <a:moveTo>
                      <a:pt x="591" y="0"/>
                    </a:moveTo>
                    <a:cubicBezTo>
                      <a:pt x="566" y="0"/>
                      <a:pt x="541" y="11"/>
                      <a:pt x="521" y="36"/>
                    </a:cubicBezTo>
                    <a:cubicBezTo>
                      <a:pt x="475" y="90"/>
                      <a:pt x="429" y="143"/>
                      <a:pt x="384" y="196"/>
                    </a:cubicBezTo>
                    <a:cubicBezTo>
                      <a:pt x="378" y="195"/>
                      <a:pt x="372" y="194"/>
                      <a:pt x="366" y="194"/>
                    </a:cubicBezTo>
                    <a:cubicBezTo>
                      <a:pt x="353" y="194"/>
                      <a:pt x="341" y="198"/>
                      <a:pt x="330" y="211"/>
                    </a:cubicBezTo>
                    <a:cubicBezTo>
                      <a:pt x="284" y="276"/>
                      <a:pt x="243" y="345"/>
                      <a:pt x="198" y="409"/>
                    </a:cubicBezTo>
                    <a:cubicBezTo>
                      <a:pt x="110" y="515"/>
                      <a:pt x="7" y="615"/>
                      <a:pt x="3" y="755"/>
                    </a:cubicBezTo>
                    <a:cubicBezTo>
                      <a:pt x="0" y="850"/>
                      <a:pt x="74" y="899"/>
                      <a:pt x="153" y="899"/>
                    </a:cubicBezTo>
                    <a:cubicBezTo>
                      <a:pt x="178" y="899"/>
                      <a:pt x="204" y="894"/>
                      <a:pt x="228" y="884"/>
                    </a:cubicBezTo>
                    <a:cubicBezTo>
                      <a:pt x="353" y="831"/>
                      <a:pt x="414" y="668"/>
                      <a:pt x="482" y="554"/>
                    </a:cubicBezTo>
                    <a:cubicBezTo>
                      <a:pt x="558" y="428"/>
                      <a:pt x="615" y="291"/>
                      <a:pt x="691" y="166"/>
                    </a:cubicBezTo>
                    <a:cubicBezTo>
                      <a:pt x="737" y="89"/>
                      <a:pt x="664" y="0"/>
                      <a:pt x="5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45"/>
              <p:cNvSpPr/>
              <p:nvPr/>
            </p:nvSpPr>
            <p:spPr>
              <a:xfrm rot="-9510447">
                <a:off x="6542766" y="1252890"/>
                <a:ext cx="12335" cy="15389"/>
              </a:xfrm>
              <a:custGeom>
                <a:avLst/>
                <a:gdLst/>
                <a:ahLst/>
                <a:cxnLst/>
                <a:rect l="l" t="t" r="r" b="b"/>
                <a:pathLst>
                  <a:path w="687" h="853" extrusionOk="0">
                    <a:moveTo>
                      <a:pt x="588" y="0"/>
                    </a:moveTo>
                    <a:cubicBezTo>
                      <a:pt x="568" y="0"/>
                      <a:pt x="548" y="9"/>
                      <a:pt x="531" y="29"/>
                    </a:cubicBezTo>
                    <a:cubicBezTo>
                      <a:pt x="340" y="246"/>
                      <a:pt x="154" y="478"/>
                      <a:pt x="29" y="736"/>
                    </a:cubicBezTo>
                    <a:cubicBezTo>
                      <a:pt x="1" y="796"/>
                      <a:pt x="44" y="852"/>
                      <a:pt x="100" y="852"/>
                    </a:cubicBezTo>
                    <a:cubicBezTo>
                      <a:pt x="113" y="852"/>
                      <a:pt x="126" y="849"/>
                      <a:pt x="139" y="843"/>
                    </a:cubicBezTo>
                    <a:cubicBezTo>
                      <a:pt x="424" y="710"/>
                      <a:pt x="618" y="417"/>
                      <a:pt x="675" y="113"/>
                    </a:cubicBezTo>
                    <a:cubicBezTo>
                      <a:pt x="687" y="56"/>
                      <a:pt x="638" y="0"/>
                      <a:pt x="5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45"/>
              <p:cNvSpPr/>
              <p:nvPr/>
            </p:nvSpPr>
            <p:spPr>
              <a:xfrm rot="-9510447">
                <a:off x="6563292" y="1221707"/>
                <a:ext cx="14544" cy="18203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009" extrusionOk="0">
                    <a:moveTo>
                      <a:pt x="681" y="1"/>
                    </a:moveTo>
                    <a:cubicBezTo>
                      <a:pt x="652" y="1"/>
                      <a:pt x="623" y="15"/>
                      <a:pt x="602" y="49"/>
                    </a:cubicBezTo>
                    <a:cubicBezTo>
                      <a:pt x="511" y="197"/>
                      <a:pt x="393" y="330"/>
                      <a:pt x="287" y="463"/>
                    </a:cubicBezTo>
                    <a:cubicBezTo>
                      <a:pt x="196" y="580"/>
                      <a:pt x="54" y="687"/>
                      <a:pt x="21" y="836"/>
                    </a:cubicBezTo>
                    <a:cubicBezTo>
                      <a:pt x="1" y="910"/>
                      <a:pt x="63" y="1008"/>
                      <a:pt x="145" y="1008"/>
                    </a:cubicBezTo>
                    <a:cubicBezTo>
                      <a:pt x="159" y="1008"/>
                      <a:pt x="173" y="1005"/>
                      <a:pt x="188" y="999"/>
                    </a:cubicBezTo>
                    <a:cubicBezTo>
                      <a:pt x="344" y="938"/>
                      <a:pt x="428" y="778"/>
                      <a:pt x="519" y="642"/>
                    </a:cubicBezTo>
                    <a:cubicBezTo>
                      <a:pt x="621" y="486"/>
                      <a:pt x="689" y="319"/>
                      <a:pt x="773" y="152"/>
                    </a:cubicBezTo>
                    <a:cubicBezTo>
                      <a:pt x="810" y="73"/>
                      <a:pt x="746" y="1"/>
                      <a:pt x="6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45"/>
              <p:cNvSpPr/>
              <p:nvPr/>
            </p:nvSpPr>
            <p:spPr>
              <a:xfrm rot="-9510447">
                <a:off x="6563048" y="1201084"/>
                <a:ext cx="11725" cy="16616"/>
              </a:xfrm>
              <a:custGeom>
                <a:avLst/>
                <a:gdLst/>
                <a:ahLst/>
                <a:cxnLst/>
                <a:rect l="l" t="t" r="r" b="b"/>
                <a:pathLst>
                  <a:path w="653" h="921" extrusionOk="0">
                    <a:moveTo>
                      <a:pt x="620" y="1"/>
                    </a:moveTo>
                    <a:cubicBezTo>
                      <a:pt x="613" y="1"/>
                      <a:pt x="605" y="3"/>
                      <a:pt x="599" y="9"/>
                    </a:cubicBezTo>
                    <a:cubicBezTo>
                      <a:pt x="489" y="120"/>
                      <a:pt x="401" y="241"/>
                      <a:pt x="310" y="367"/>
                    </a:cubicBezTo>
                    <a:cubicBezTo>
                      <a:pt x="219" y="492"/>
                      <a:pt x="63" y="606"/>
                      <a:pt x="25" y="758"/>
                    </a:cubicBezTo>
                    <a:cubicBezTo>
                      <a:pt x="1" y="855"/>
                      <a:pt x="75" y="921"/>
                      <a:pt x="158" y="921"/>
                    </a:cubicBezTo>
                    <a:cubicBezTo>
                      <a:pt x="180" y="921"/>
                      <a:pt x="202" y="917"/>
                      <a:pt x="223" y="907"/>
                    </a:cubicBezTo>
                    <a:cubicBezTo>
                      <a:pt x="371" y="842"/>
                      <a:pt x="458" y="637"/>
                      <a:pt x="531" y="497"/>
                    </a:cubicBezTo>
                    <a:cubicBezTo>
                      <a:pt x="607" y="344"/>
                      <a:pt x="652" y="200"/>
                      <a:pt x="652" y="28"/>
                    </a:cubicBezTo>
                    <a:cubicBezTo>
                      <a:pt x="652" y="13"/>
                      <a:pt x="636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45"/>
              <p:cNvSpPr/>
              <p:nvPr/>
            </p:nvSpPr>
            <p:spPr>
              <a:xfrm rot="-9510447">
                <a:off x="6593140" y="1210770"/>
                <a:ext cx="12964" cy="2017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1118" extrusionOk="0">
                    <a:moveTo>
                      <a:pt x="605" y="1"/>
                    </a:moveTo>
                    <a:cubicBezTo>
                      <a:pt x="574" y="1"/>
                      <a:pt x="543" y="14"/>
                      <a:pt x="524" y="45"/>
                    </a:cubicBezTo>
                    <a:cubicBezTo>
                      <a:pt x="425" y="205"/>
                      <a:pt x="319" y="365"/>
                      <a:pt x="228" y="532"/>
                    </a:cubicBezTo>
                    <a:cubicBezTo>
                      <a:pt x="144" y="680"/>
                      <a:pt x="33" y="817"/>
                      <a:pt x="10" y="991"/>
                    </a:cubicBezTo>
                    <a:cubicBezTo>
                      <a:pt x="1" y="1077"/>
                      <a:pt x="71" y="1118"/>
                      <a:pt x="142" y="1118"/>
                    </a:cubicBezTo>
                    <a:cubicBezTo>
                      <a:pt x="179" y="1118"/>
                      <a:pt x="215" y="1108"/>
                      <a:pt x="242" y="1087"/>
                    </a:cubicBezTo>
                    <a:cubicBezTo>
                      <a:pt x="375" y="980"/>
                      <a:pt x="447" y="775"/>
                      <a:pt x="516" y="623"/>
                    </a:cubicBezTo>
                    <a:cubicBezTo>
                      <a:pt x="593" y="459"/>
                      <a:pt x="645" y="292"/>
                      <a:pt x="698" y="117"/>
                    </a:cubicBezTo>
                    <a:cubicBezTo>
                      <a:pt x="721" y="50"/>
                      <a:pt x="663" y="1"/>
                      <a:pt x="6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45"/>
              <p:cNvSpPr/>
              <p:nvPr/>
            </p:nvSpPr>
            <p:spPr>
              <a:xfrm rot="-9510447">
                <a:off x="6594680" y="1185008"/>
                <a:ext cx="13035" cy="21397"/>
              </a:xfrm>
              <a:custGeom>
                <a:avLst/>
                <a:gdLst/>
                <a:ahLst/>
                <a:cxnLst/>
                <a:rect l="l" t="t" r="r" b="b"/>
                <a:pathLst>
                  <a:path w="726" h="1186" extrusionOk="0">
                    <a:moveTo>
                      <a:pt x="620" y="0"/>
                    </a:moveTo>
                    <a:cubicBezTo>
                      <a:pt x="586" y="0"/>
                      <a:pt x="550" y="15"/>
                      <a:pt x="530" y="47"/>
                    </a:cubicBezTo>
                    <a:cubicBezTo>
                      <a:pt x="423" y="210"/>
                      <a:pt x="343" y="393"/>
                      <a:pt x="244" y="560"/>
                    </a:cubicBezTo>
                    <a:cubicBezTo>
                      <a:pt x="153" y="712"/>
                      <a:pt x="58" y="883"/>
                      <a:pt x="16" y="1058"/>
                    </a:cubicBezTo>
                    <a:cubicBezTo>
                      <a:pt x="1" y="1124"/>
                      <a:pt x="52" y="1186"/>
                      <a:pt x="114" y="1186"/>
                    </a:cubicBezTo>
                    <a:cubicBezTo>
                      <a:pt x="131" y="1186"/>
                      <a:pt x="148" y="1181"/>
                      <a:pt x="165" y="1172"/>
                    </a:cubicBezTo>
                    <a:cubicBezTo>
                      <a:pt x="503" y="974"/>
                      <a:pt x="700" y="480"/>
                      <a:pt x="723" y="100"/>
                    </a:cubicBezTo>
                    <a:cubicBezTo>
                      <a:pt x="725" y="35"/>
                      <a:pt x="673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45"/>
              <p:cNvSpPr/>
              <p:nvPr/>
            </p:nvSpPr>
            <p:spPr>
              <a:xfrm rot="-9510447">
                <a:off x="6602117" y="1161970"/>
                <a:ext cx="11276" cy="13422"/>
              </a:xfrm>
              <a:custGeom>
                <a:avLst/>
                <a:gdLst/>
                <a:ahLst/>
                <a:cxnLst/>
                <a:rect l="l" t="t" r="r" b="b"/>
                <a:pathLst>
                  <a:path w="628" h="744" extrusionOk="0">
                    <a:moveTo>
                      <a:pt x="482" y="0"/>
                    </a:moveTo>
                    <a:cubicBezTo>
                      <a:pt x="447" y="0"/>
                      <a:pt x="413" y="12"/>
                      <a:pt x="388" y="36"/>
                    </a:cubicBezTo>
                    <a:cubicBezTo>
                      <a:pt x="313" y="112"/>
                      <a:pt x="255" y="203"/>
                      <a:pt x="187" y="291"/>
                    </a:cubicBezTo>
                    <a:cubicBezTo>
                      <a:pt x="111" y="386"/>
                      <a:pt x="4" y="458"/>
                      <a:pt x="0" y="591"/>
                    </a:cubicBezTo>
                    <a:cubicBezTo>
                      <a:pt x="0" y="675"/>
                      <a:pt x="73" y="743"/>
                      <a:pt x="156" y="743"/>
                    </a:cubicBezTo>
                    <a:cubicBezTo>
                      <a:pt x="158" y="743"/>
                      <a:pt x="160" y="743"/>
                      <a:pt x="162" y="743"/>
                    </a:cubicBezTo>
                    <a:cubicBezTo>
                      <a:pt x="307" y="743"/>
                      <a:pt x="397" y="601"/>
                      <a:pt x="476" y="489"/>
                    </a:cubicBezTo>
                    <a:cubicBezTo>
                      <a:pt x="548" y="382"/>
                      <a:pt x="604" y="261"/>
                      <a:pt x="620" y="131"/>
                    </a:cubicBezTo>
                    <a:cubicBezTo>
                      <a:pt x="628" y="49"/>
                      <a:pt x="554" y="0"/>
                      <a:pt x="4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45"/>
              <p:cNvSpPr/>
              <p:nvPr/>
            </p:nvSpPr>
            <p:spPr>
              <a:xfrm rot="-9510447">
                <a:off x="6621065" y="1174143"/>
                <a:ext cx="12317" cy="1833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016" extrusionOk="0">
                    <a:moveTo>
                      <a:pt x="552" y="1"/>
                    </a:moveTo>
                    <a:cubicBezTo>
                      <a:pt x="513" y="1"/>
                      <a:pt x="475" y="23"/>
                      <a:pt x="458" y="71"/>
                    </a:cubicBezTo>
                    <a:cubicBezTo>
                      <a:pt x="412" y="205"/>
                      <a:pt x="348" y="345"/>
                      <a:pt x="275" y="466"/>
                    </a:cubicBezTo>
                    <a:cubicBezTo>
                      <a:pt x="203" y="584"/>
                      <a:pt x="105" y="684"/>
                      <a:pt x="40" y="809"/>
                    </a:cubicBezTo>
                    <a:cubicBezTo>
                      <a:pt x="0" y="891"/>
                      <a:pt x="56" y="1015"/>
                      <a:pt x="149" y="1015"/>
                    </a:cubicBezTo>
                    <a:cubicBezTo>
                      <a:pt x="163" y="1015"/>
                      <a:pt x="177" y="1012"/>
                      <a:pt x="192" y="1007"/>
                    </a:cubicBezTo>
                    <a:cubicBezTo>
                      <a:pt x="534" y="870"/>
                      <a:pt x="686" y="447"/>
                      <a:pt x="656" y="98"/>
                    </a:cubicBezTo>
                    <a:cubicBezTo>
                      <a:pt x="650" y="36"/>
                      <a:pt x="600" y="1"/>
                      <a:pt x="5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45"/>
              <p:cNvSpPr/>
              <p:nvPr/>
            </p:nvSpPr>
            <p:spPr>
              <a:xfrm rot="-9510447">
                <a:off x="6623497" y="1195515"/>
                <a:ext cx="11689" cy="15858"/>
              </a:xfrm>
              <a:custGeom>
                <a:avLst/>
                <a:gdLst/>
                <a:ahLst/>
                <a:cxnLst/>
                <a:rect l="l" t="t" r="r" b="b"/>
                <a:pathLst>
                  <a:path w="651" h="879" extrusionOk="0">
                    <a:moveTo>
                      <a:pt x="512" y="1"/>
                    </a:moveTo>
                    <a:cubicBezTo>
                      <a:pt x="478" y="1"/>
                      <a:pt x="446" y="16"/>
                      <a:pt x="428" y="55"/>
                    </a:cubicBezTo>
                    <a:cubicBezTo>
                      <a:pt x="371" y="181"/>
                      <a:pt x="306" y="295"/>
                      <a:pt x="234" y="409"/>
                    </a:cubicBezTo>
                    <a:cubicBezTo>
                      <a:pt x="166" y="519"/>
                      <a:pt x="66" y="610"/>
                      <a:pt x="24" y="735"/>
                    </a:cubicBezTo>
                    <a:cubicBezTo>
                      <a:pt x="1" y="815"/>
                      <a:pt x="70" y="879"/>
                      <a:pt x="142" y="879"/>
                    </a:cubicBezTo>
                    <a:cubicBezTo>
                      <a:pt x="160" y="879"/>
                      <a:pt x="179" y="874"/>
                      <a:pt x="196" y="865"/>
                    </a:cubicBezTo>
                    <a:cubicBezTo>
                      <a:pt x="321" y="800"/>
                      <a:pt x="394" y="660"/>
                      <a:pt x="462" y="542"/>
                    </a:cubicBezTo>
                    <a:cubicBezTo>
                      <a:pt x="535" y="416"/>
                      <a:pt x="584" y="279"/>
                      <a:pt x="626" y="139"/>
                    </a:cubicBezTo>
                    <a:cubicBezTo>
                      <a:pt x="651" y="63"/>
                      <a:pt x="578" y="1"/>
                      <a:pt x="5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45"/>
              <p:cNvSpPr/>
              <p:nvPr/>
            </p:nvSpPr>
            <p:spPr>
              <a:xfrm rot="-9510447">
                <a:off x="6654908" y="1146017"/>
                <a:ext cx="14167" cy="17969"/>
              </a:xfrm>
              <a:custGeom>
                <a:avLst/>
                <a:gdLst/>
                <a:ahLst/>
                <a:cxnLst/>
                <a:rect l="l" t="t" r="r" b="b"/>
                <a:pathLst>
                  <a:path w="789" h="996" extrusionOk="0">
                    <a:moveTo>
                      <a:pt x="685" y="0"/>
                    </a:moveTo>
                    <a:cubicBezTo>
                      <a:pt x="647" y="0"/>
                      <a:pt x="606" y="17"/>
                      <a:pt x="584" y="47"/>
                    </a:cubicBezTo>
                    <a:cubicBezTo>
                      <a:pt x="493" y="168"/>
                      <a:pt x="413" y="301"/>
                      <a:pt x="318" y="424"/>
                    </a:cubicBezTo>
                    <a:cubicBezTo>
                      <a:pt x="227" y="549"/>
                      <a:pt x="132" y="659"/>
                      <a:pt x="56" y="796"/>
                    </a:cubicBezTo>
                    <a:cubicBezTo>
                      <a:pt x="0" y="892"/>
                      <a:pt x="78" y="996"/>
                      <a:pt x="171" y="996"/>
                    </a:cubicBezTo>
                    <a:cubicBezTo>
                      <a:pt x="192" y="996"/>
                      <a:pt x="214" y="991"/>
                      <a:pt x="235" y="979"/>
                    </a:cubicBezTo>
                    <a:cubicBezTo>
                      <a:pt x="542" y="803"/>
                      <a:pt x="740" y="442"/>
                      <a:pt x="782" y="100"/>
                    </a:cubicBezTo>
                    <a:cubicBezTo>
                      <a:pt x="789" y="32"/>
                      <a:pt x="739" y="0"/>
                      <a:pt x="6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45"/>
              <p:cNvSpPr/>
              <p:nvPr/>
            </p:nvSpPr>
            <p:spPr>
              <a:xfrm rot="-9510447">
                <a:off x="6637070" y="1136598"/>
                <a:ext cx="12443" cy="20044"/>
              </a:xfrm>
              <a:custGeom>
                <a:avLst/>
                <a:gdLst/>
                <a:ahLst/>
                <a:cxnLst/>
                <a:rect l="l" t="t" r="r" b="b"/>
                <a:pathLst>
                  <a:path w="693" h="1111" extrusionOk="0">
                    <a:moveTo>
                      <a:pt x="565" y="0"/>
                    </a:moveTo>
                    <a:cubicBezTo>
                      <a:pt x="543" y="0"/>
                      <a:pt x="520" y="9"/>
                      <a:pt x="498" y="29"/>
                    </a:cubicBezTo>
                    <a:cubicBezTo>
                      <a:pt x="362" y="159"/>
                      <a:pt x="286" y="345"/>
                      <a:pt x="195" y="501"/>
                    </a:cubicBezTo>
                    <a:cubicBezTo>
                      <a:pt x="103" y="657"/>
                      <a:pt x="5" y="817"/>
                      <a:pt x="0" y="1003"/>
                    </a:cubicBezTo>
                    <a:cubicBezTo>
                      <a:pt x="0" y="1054"/>
                      <a:pt x="53" y="1111"/>
                      <a:pt x="108" y="1111"/>
                    </a:cubicBezTo>
                    <a:cubicBezTo>
                      <a:pt x="117" y="1111"/>
                      <a:pt x="127" y="1109"/>
                      <a:pt x="137" y="1105"/>
                    </a:cubicBezTo>
                    <a:cubicBezTo>
                      <a:pt x="324" y="1029"/>
                      <a:pt x="434" y="866"/>
                      <a:pt x="514" y="687"/>
                    </a:cubicBezTo>
                    <a:cubicBezTo>
                      <a:pt x="593" y="508"/>
                      <a:pt x="693" y="303"/>
                      <a:pt x="670" y="101"/>
                    </a:cubicBezTo>
                    <a:cubicBezTo>
                      <a:pt x="662" y="44"/>
                      <a:pt x="616" y="0"/>
                      <a:pt x="5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45"/>
              <p:cNvSpPr/>
              <p:nvPr/>
            </p:nvSpPr>
            <p:spPr>
              <a:xfrm rot="-9510447">
                <a:off x="6673826" y="1110930"/>
                <a:ext cx="11958" cy="17265"/>
              </a:xfrm>
              <a:custGeom>
                <a:avLst/>
                <a:gdLst/>
                <a:ahLst/>
                <a:cxnLst/>
                <a:rect l="l" t="t" r="r" b="b"/>
                <a:pathLst>
                  <a:path w="666" h="957" extrusionOk="0">
                    <a:moveTo>
                      <a:pt x="546" y="0"/>
                    </a:moveTo>
                    <a:cubicBezTo>
                      <a:pt x="514" y="0"/>
                      <a:pt x="481" y="14"/>
                      <a:pt x="459" y="47"/>
                    </a:cubicBezTo>
                    <a:cubicBezTo>
                      <a:pt x="379" y="172"/>
                      <a:pt x="303" y="298"/>
                      <a:pt x="227" y="427"/>
                    </a:cubicBezTo>
                    <a:cubicBezTo>
                      <a:pt x="155" y="545"/>
                      <a:pt x="60" y="659"/>
                      <a:pt x="22" y="796"/>
                    </a:cubicBezTo>
                    <a:cubicBezTo>
                      <a:pt x="1" y="871"/>
                      <a:pt x="70" y="956"/>
                      <a:pt x="145" y="956"/>
                    </a:cubicBezTo>
                    <a:cubicBezTo>
                      <a:pt x="165" y="956"/>
                      <a:pt x="185" y="950"/>
                      <a:pt x="204" y="937"/>
                    </a:cubicBezTo>
                    <a:cubicBezTo>
                      <a:pt x="436" y="761"/>
                      <a:pt x="576" y="400"/>
                      <a:pt x="645" y="126"/>
                    </a:cubicBezTo>
                    <a:cubicBezTo>
                      <a:pt x="665" y="52"/>
                      <a:pt x="607" y="0"/>
                      <a:pt x="5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45"/>
              <p:cNvSpPr/>
              <p:nvPr/>
            </p:nvSpPr>
            <p:spPr>
              <a:xfrm rot="-9510447">
                <a:off x="6635703" y="1120831"/>
                <a:ext cx="12694" cy="18492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025" extrusionOk="0">
                    <a:moveTo>
                      <a:pt x="593" y="1"/>
                    </a:moveTo>
                    <a:cubicBezTo>
                      <a:pt x="565" y="1"/>
                      <a:pt x="537" y="15"/>
                      <a:pt x="519" y="48"/>
                    </a:cubicBezTo>
                    <a:cubicBezTo>
                      <a:pt x="447" y="188"/>
                      <a:pt x="359" y="321"/>
                      <a:pt x="272" y="451"/>
                    </a:cubicBezTo>
                    <a:cubicBezTo>
                      <a:pt x="188" y="572"/>
                      <a:pt x="36" y="686"/>
                      <a:pt x="13" y="835"/>
                    </a:cubicBezTo>
                    <a:cubicBezTo>
                      <a:pt x="1" y="924"/>
                      <a:pt x="59" y="1025"/>
                      <a:pt x="152" y="1025"/>
                    </a:cubicBezTo>
                    <a:cubicBezTo>
                      <a:pt x="166" y="1025"/>
                      <a:pt x="180" y="1023"/>
                      <a:pt x="196" y="1018"/>
                    </a:cubicBezTo>
                    <a:cubicBezTo>
                      <a:pt x="367" y="960"/>
                      <a:pt x="450" y="781"/>
                      <a:pt x="523" y="630"/>
                    </a:cubicBezTo>
                    <a:cubicBezTo>
                      <a:pt x="606" y="466"/>
                      <a:pt x="656" y="302"/>
                      <a:pt x="694" y="120"/>
                    </a:cubicBezTo>
                    <a:cubicBezTo>
                      <a:pt x="707" y="54"/>
                      <a:pt x="649" y="1"/>
                      <a:pt x="5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45"/>
              <p:cNvSpPr/>
              <p:nvPr/>
            </p:nvSpPr>
            <p:spPr>
              <a:xfrm rot="-9510447">
                <a:off x="6684155" y="1075589"/>
                <a:ext cx="14059" cy="18907"/>
              </a:xfrm>
              <a:custGeom>
                <a:avLst/>
                <a:gdLst/>
                <a:ahLst/>
                <a:cxnLst/>
                <a:rect l="l" t="t" r="r" b="b"/>
                <a:pathLst>
                  <a:path w="783" h="1048" extrusionOk="0">
                    <a:moveTo>
                      <a:pt x="671" y="1"/>
                    </a:moveTo>
                    <a:cubicBezTo>
                      <a:pt x="643" y="1"/>
                      <a:pt x="616" y="13"/>
                      <a:pt x="599" y="43"/>
                    </a:cubicBezTo>
                    <a:cubicBezTo>
                      <a:pt x="512" y="206"/>
                      <a:pt x="401" y="359"/>
                      <a:pt x="287" y="503"/>
                    </a:cubicBezTo>
                    <a:cubicBezTo>
                      <a:pt x="185" y="632"/>
                      <a:pt x="55" y="743"/>
                      <a:pt x="17" y="906"/>
                    </a:cubicBezTo>
                    <a:cubicBezTo>
                      <a:pt x="0" y="975"/>
                      <a:pt x="50" y="1048"/>
                      <a:pt x="119" y="1048"/>
                    </a:cubicBezTo>
                    <a:cubicBezTo>
                      <a:pt x="129" y="1048"/>
                      <a:pt x="139" y="1046"/>
                      <a:pt x="150" y="1043"/>
                    </a:cubicBezTo>
                    <a:cubicBezTo>
                      <a:pt x="504" y="929"/>
                      <a:pt x="652" y="423"/>
                      <a:pt x="762" y="111"/>
                    </a:cubicBezTo>
                    <a:cubicBezTo>
                      <a:pt x="782" y="49"/>
                      <a:pt x="726" y="1"/>
                      <a:pt x="6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45"/>
              <p:cNvSpPr/>
              <p:nvPr/>
            </p:nvSpPr>
            <p:spPr>
              <a:xfrm rot="-9510447">
                <a:off x="6722537" y="1063980"/>
                <a:ext cx="11491" cy="15209"/>
              </a:xfrm>
              <a:custGeom>
                <a:avLst/>
                <a:gdLst/>
                <a:ahLst/>
                <a:cxnLst/>
                <a:rect l="l" t="t" r="r" b="b"/>
                <a:pathLst>
                  <a:path w="640" h="843" extrusionOk="0">
                    <a:moveTo>
                      <a:pt x="532" y="1"/>
                    </a:moveTo>
                    <a:cubicBezTo>
                      <a:pt x="505" y="1"/>
                      <a:pt x="479" y="14"/>
                      <a:pt x="463" y="44"/>
                    </a:cubicBezTo>
                    <a:cubicBezTo>
                      <a:pt x="398" y="169"/>
                      <a:pt x="318" y="288"/>
                      <a:pt x="234" y="397"/>
                    </a:cubicBezTo>
                    <a:cubicBezTo>
                      <a:pt x="154" y="493"/>
                      <a:pt x="52" y="599"/>
                      <a:pt x="17" y="721"/>
                    </a:cubicBezTo>
                    <a:cubicBezTo>
                      <a:pt x="0" y="784"/>
                      <a:pt x="51" y="842"/>
                      <a:pt x="110" y="842"/>
                    </a:cubicBezTo>
                    <a:cubicBezTo>
                      <a:pt x="118" y="842"/>
                      <a:pt x="127" y="841"/>
                      <a:pt x="135" y="839"/>
                    </a:cubicBezTo>
                    <a:cubicBezTo>
                      <a:pt x="424" y="767"/>
                      <a:pt x="561" y="367"/>
                      <a:pt x="622" y="112"/>
                    </a:cubicBezTo>
                    <a:cubicBezTo>
                      <a:pt x="640" y="52"/>
                      <a:pt x="585" y="1"/>
                      <a:pt x="5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45"/>
              <p:cNvSpPr/>
              <p:nvPr/>
            </p:nvSpPr>
            <p:spPr>
              <a:xfrm rot="-9510447">
                <a:off x="6696699" y="1099782"/>
                <a:ext cx="14113" cy="17085"/>
              </a:xfrm>
              <a:custGeom>
                <a:avLst/>
                <a:gdLst/>
                <a:ahLst/>
                <a:cxnLst/>
                <a:rect l="l" t="t" r="r" b="b"/>
                <a:pathLst>
                  <a:path w="786" h="947" extrusionOk="0">
                    <a:moveTo>
                      <a:pt x="654" y="0"/>
                    </a:moveTo>
                    <a:cubicBezTo>
                      <a:pt x="620" y="0"/>
                      <a:pt x="586" y="16"/>
                      <a:pt x="563" y="52"/>
                    </a:cubicBezTo>
                    <a:cubicBezTo>
                      <a:pt x="486" y="178"/>
                      <a:pt x="395" y="306"/>
                      <a:pt x="304" y="420"/>
                    </a:cubicBezTo>
                    <a:cubicBezTo>
                      <a:pt x="209" y="534"/>
                      <a:pt x="91" y="622"/>
                      <a:pt x="34" y="763"/>
                    </a:cubicBezTo>
                    <a:cubicBezTo>
                      <a:pt x="1" y="856"/>
                      <a:pt x="90" y="947"/>
                      <a:pt x="180" y="947"/>
                    </a:cubicBezTo>
                    <a:cubicBezTo>
                      <a:pt x="193" y="947"/>
                      <a:pt x="205" y="945"/>
                      <a:pt x="217" y="941"/>
                    </a:cubicBezTo>
                    <a:cubicBezTo>
                      <a:pt x="377" y="896"/>
                      <a:pt x="482" y="736"/>
                      <a:pt x="570" y="599"/>
                    </a:cubicBezTo>
                    <a:cubicBezTo>
                      <a:pt x="669" y="455"/>
                      <a:pt x="726" y="310"/>
                      <a:pt x="768" y="139"/>
                    </a:cubicBezTo>
                    <a:cubicBezTo>
                      <a:pt x="786" y="59"/>
                      <a:pt x="720" y="0"/>
                      <a:pt x="6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45"/>
              <p:cNvSpPr/>
              <p:nvPr/>
            </p:nvSpPr>
            <p:spPr>
              <a:xfrm rot="-9510447">
                <a:off x="6691393" y="1120222"/>
                <a:ext cx="14095" cy="1975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95" extrusionOk="0">
                    <a:moveTo>
                      <a:pt x="640" y="1"/>
                    </a:moveTo>
                    <a:cubicBezTo>
                      <a:pt x="606" y="1"/>
                      <a:pt x="572" y="16"/>
                      <a:pt x="547" y="53"/>
                    </a:cubicBezTo>
                    <a:cubicBezTo>
                      <a:pt x="437" y="209"/>
                      <a:pt x="319" y="360"/>
                      <a:pt x="209" y="516"/>
                    </a:cubicBezTo>
                    <a:cubicBezTo>
                      <a:pt x="106" y="657"/>
                      <a:pt x="49" y="832"/>
                      <a:pt x="11" y="1004"/>
                    </a:cubicBezTo>
                    <a:cubicBezTo>
                      <a:pt x="0" y="1058"/>
                      <a:pt x="40" y="1095"/>
                      <a:pt x="84" y="1095"/>
                    </a:cubicBezTo>
                    <a:cubicBezTo>
                      <a:pt x="102" y="1095"/>
                      <a:pt x="120" y="1089"/>
                      <a:pt x="137" y="1076"/>
                    </a:cubicBezTo>
                    <a:cubicBezTo>
                      <a:pt x="273" y="962"/>
                      <a:pt x="398" y="832"/>
                      <a:pt x="479" y="676"/>
                    </a:cubicBezTo>
                    <a:cubicBezTo>
                      <a:pt x="566" y="505"/>
                      <a:pt x="649" y="334"/>
                      <a:pt x="737" y="163"/>
                    </a:cubicBezTo>
                    <a:cubicBezTo>
                      <a:pt x="784" y="76"/>
                      <a:pt x="714" y="1"/>
                      <a:pt x="6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45"/>
              <p:cNvSpPr/>
              <p:nvPr/>
            </p:nvSpPr>
            <p:spPr>
              <a:xfrm rot="-9510447">
                <a:off x="6758299" y="1050100"/>
                <a:ext cx="10791" cy="1520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843" extrusionOk="0">
                    <a:moveTo>
                      <a:pt x="384" y="1"/>
                    </a:moveTo>
                    <a:cubicBezTo>
                      <a:pt x="339" y="1"/>
                      <a:pt x="294" y="24"/>
                      <a:pt x="270" y="65"/>
                    </a:cubicBezTo>
                    <a:cubicBezTo>
                      <a:pt x="228" y="137"/>
                      <a:pt x="225" y="213"/>
                      <a:pt x="205" y="293"/>
                    </a:cubicBezTo>
                    <a:cubicBezTo>
                      <a:pt x="183" y="369"/>
                      <a:pt x="141" y="427"/>
                      <a:pt x="103" y="499"/>
                    </a:cubicBezTo>
                    <a:cubicBezTo>
                      <a:pt x="49" y="601"/>
                      <a:pt x="0" y="818"/>
                      <a:pt x="167" y="841"/>
                    </a:cubicBezTo>
                    <a:cubicBezTo>
                      <a:pt x="177" y="842"/>
                      <a:pt x="187" y="843"/>
                      <a:pt x="197" y="843"/>
                    </a:cubicBezTo>
                    <a:cubicBezTo>
                      <a:pt x="361" y="843"/>
                      <a:pt x="485" y="669"/>
                      <a:pt x="528" y="525"/>
                    </a:cubicBezTo>
                    <a:cubicBezTo>
                      <a:pt x="578" y="369"/>
                      <a:pt x="601" y="160"/>
                      <a:pt x="476" y="39"/>
                    </a:cubicBezTo>
                    <a:cubicBezTo>
                      <a:pt x="450" y="13"/>
                      <a:pt x="417" y="1"/>
                      <a:pt x="3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45"/>
              <p:cNvSpPr/>
              <p:nvPr/>
            </p:nvSpPr>
            <p:spPr>
              <a:xfrm rot="-9510447">
                <a:off x="6742896" y="1034629"/>
                <a:ext cx="11850" cy="20458"/>
              </a:xfrm>
              <a:custGeom>
                <a:avLst/>
                <a:gdLst/>
                <a:ahLst/>
                <a:cxnLst/>
                <a:rect l="l" t="t" r="r" b="b"/>
                <a:pathLst>
                  <a:path w="660" h="1134" extrusionOk="0">
                    <a:moveTo>
                      <a:pt x="567" y="1"/>
                    </a:moveTo>
                    <a:cubicBezTo>
                      <a:pt x="526" y="1"/>
                      <a:pt x="483" y="23"/>
                      <a:pt x="469" y="67"/>
                    </a:cubicBezTo>
                    <a:cubicBezTo>
                      <a:pt x="400" y="253"/>
                      <a:pt x="313" y="432"/>
                      <a:pt x="218" y="607"/>
                    </a:cubicBezTo>
                    <a:cubicBezTo>
                      <a:pt x="141" y="736"/>
                      <a:pt x="1" y="880"/>
                      <a:pt x="20" y="1040"/>
                    </a:cubicBezTo>
                    <a:cubicBezTo>
                      <a:pt x="26" y="1097"/>
                      <a:pt x="63" y="1133"/>
                      <a:pt x="118" y="1133"/>
                    </a:cubicBezTo>
                    <a:cubicBezTo>
                      <a:pt x="126" y="1133"/>
                      <a:pt x="133" y="1133"/>
                      <a:pt x="141" y="1131"/>
                    </a:cubicBezTo>
                    <a:cubicBezTo>
                      <a:pt x="332" y="1097"/>
                      <a:pt x="427" y="850"/>
                      <a:pt x="495" y="691"/>
                    </a:cubicBezTo>
                    <a:cubicBezTo>
                      <a:pt x="578" y="496"/>
                      <a:pt x="624" y="298"/>
                      <a:pt x="651" y="89"/>
                    </a:cubicBezTo>
                    <a:cubicBezTo>
                      <a:pt x="659" y="30"/>
                      <a:pt x="615" y="1"/>
                      <a:pt x="5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45"/>
              <p:cNvSpPr/>
              <p:nvPr/>
            </p:nvSpPr>
            <p:spPr>
              <a:xfrm rot="-9510447">
                <a:off x="6754351" y="997081"/>
                <a:ext cx="229932" cy="419705"/>
              </a:xfrm>
              <a:custGeom>
                <a:avLst/>
                <a:gdLst/>
                <a:ahLst/>
                <a:cxnLst/>
                <a:rect l="l" t="t" r="r" b="b"/>
                <a:pathLst>
                  <a:path w="12806" h="23264" extrusionOk="0">
                    <a:moveTo>
                      <a:pt x="4600" y="0"/>
                    </a:moveTo>
                    <a:cubicBezTo>
                      <a:pt x="4508" y="0"/>
                      <a:pt x="4416" y="12"/>
                      <a:pt x="4323" y="34"/>
                    </a:cubicBezTo>
                    <a:cubicBezTo>
                      <a:pt x="0" y="1098"/>
                      <a:pt x="9072" y="19100"/>
                      <a:pt x="12806" y="23264"/>
                    </a:cubicBezTo>
                    <a:cubicBezTo>
                      <a:pt x="12806" y="23264"/>
                      <a:pt x="8822" y="0"/>
                      <a:pt x="46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45"/>
              <p:cNvSpPr/>
              <p:nvPr/>
            </p:nvSpPr>
            <p:spPr>
              <a:xfrm rot="-9510447">
                <a:off x="6847774" y="1080944"/>
                <a:ext cx="9768" cy="19394"/>
              </a:xfrm>
              <a:custGeom>
                <a:avLst/>
                <a:gdLst/>
                <a:ahLst/>
                <a:cxnLst/>
                <a:rect l="l" t="t" r="r" b="b"/>
                <a:pathLst>
                  <a:path w="544" h="1075" extrusionOk="0">
                    <a:moveTo>
                      <a:pt x="68" y="1"/>
                    </a:moveTo>
                    <a:cubicBezTo>
                      <a:pt x="38" y="1"/>
                      <a:pt x="7" y="27"/>
                      <a:pt x="7" y="58"/>
                    </a:cubicBezTo>
                    <a:cubicBezTo>
                      <a:pt x="0" y="237"/>
                      <a:pt x="30" y="393"/>
                      <a:pt x="76" y="563"/>
                    </a:cubicBezTo>
                    <a:cubicBezTo>
                      <a:pt x="118" y="723"/>
                      <a:pt x="144" y="914"/>
                      <a:pt x="266" y="1031"/>
                    </a:cubicBezTo>
                    <a:cubicBezTo>
                      <a:pt x="299" y="1061"/>
                      <a:pt x="335" y="1074"/>
                      <a:pt x="370" y="1074"/>
                    </a:cubicBezTo>
                    <a:cubicBezTo>
                      <a:pt x="446" y="1074"/>
                      <a:pt x="514" y="1011"/>
                      <a:pt x="525" y="925"/>
                    </a:cubicBezTo>
                    <a:cubicBezTo>
                      <a:pt x="544" y="761"/>
                      <a:pt x="434" y="586"/>
                      <a:pt x="369" y="442"/>
                    </a:cubicBezTo>
                    <a:cubicBezTo>
                      <a:pt x="297" y="286"/>
                      <a:pt x="220" y="149"/>
                      <a:pt x="106" y="19"/>
                    </a:cubicBezTo>
                    <a:cubicBezTo>
                      <a:pt x="95" y="6"/>
                      <a:pt x="81" y="1"/>
                      <a:pt x="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45"/>
              <p:cNvSpPr/>
              <p:nvPr/>
            </p:nvSpPr>
            <p:spPr>
              <a:xfrm rot="-9510447">
                <a:off x="6830282" y="1087418"/>
                <a:ext cx="10558" cy="15822"/>
              </a:xfrm>
              <a:custGeom>
                <a:avLst/>
                <a:gdLst/>
                <a:ahLst/>
                <a:cxnLst/>
                <a:rect l="l" t="t" r="r" b="b"/>
                <a:pathLst>
                  <a:path w="588" h="877" extrusionOk="0">
                    <a:moveTo>
                      <a:pt x="139" y="0"/>
                    </a:moveTo>
                    <a:cubicBezTo>
                      <a:pt x="72" y="0"/>
                      <a:pt x="1" y="61"/>
                      <a:pt x="26" y="141"/>
                    </a:cubicBezTo>
                    <a:cubicBezTo>
                      <a:pt x="72" y="281"/>
                      <a:pt x="105" y="426"/>
                      <a:pt x="151" y="571"/>
                    </a:cubicBezTo>
                    <a:cubicBezTo>
                      <a:pt x="193" y="688"/>
                      <a:pt x="227" y="844"/>
                      <a:pt x="372" y="874"/>
                    </a:cubicBezTo>
                    <a:cubicBezTo>
                      <a:pt x="380" y="876"/>
                      <a:pt x="388" y="876"/>
                      <a:pt x="395" y="876"/>
                    </a:cubicBezTo>
                    <a:cubicBezTo>
                      <a:pt x="439" y="876"/>
                      <a:pt x="479" y="857"/>
                      <a:pt x="505" y="818"/>
                    </a:cubicBezTo>
                    <a:cubicBezTo>
                      <a:pt x="588" y="697"/>
                      <a:pt x="505" y="560"/>
                      <a:pt x="444" y="446"/>
                    </a:cubicBezTo>
                    <a:cubicBezTo>
                      <a:pt x="375" y="312"/>
                      <a:pt x="300" y="186"/>
                      <a:pt x="227" y="53"/>
                    </a:cubicBezTo>
                    <a:cubicBezTo>
                      <a:pt x="207" y="16"/>
                      <a:pt x="174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45"/>
              <p:cNvSpPr/>
              <p:nvPr/>
            </p:nvSpPr>
            <p:spPr>
              <a:xfrm rot="-9510447">
                <a:off x="6818924" y="1114845"/>
                <a:ext cx="7757" cy="14090"/>
              </a:xfrm>
              <a:custGeom>
                <a:avLst/>
                <a:gdLst/>
                <a:ahLst/>
                <a:cxnLst/>
                <a:rect l="l" t="t" r="r" b="b"/>
                <a:pathLst>
                  <a:path w="432" h="781" extrusionOk="0">
                    <a:moveTo>
                      <a:pt x="102" y="0"/>
                    </a:moveTo>
                    <a:cubicBezTo>
                      <a:pt x="51" y="0"/>
                      <a:pt x="1" y="43"/>
                      <a:pt x="17" y="110"/>
                    </a:cubicBezTo>
                    <a:cubicBezTo>
                      <a:pt x="43" y="232"/>
                      <a:pt x="73" y="349"/>
                      <a:pt x="112" y="464"/>
                    </a:cubicBezTo>
                    <a:cubicBezTo>
                      <a:pt x="127" y="516"/>
                      <a:pt x="150" y="574"/>
                      <a:pt x="169" y="623"/>
                    </a:cubicBezTo>
                    <a:cubicBezTo>
                      <a:pt x="196" y="688"/>
                      <a:pt x="226" y="704"/>
                      <a:pt x="275" y="753"/>
                    </a:cubicBezTo>
                    <a:cubicBezTo>
                      <a:pt x="294" y="772"/>
                      <a:pt x="315" y="780"/>
                      <a:pt x="335" y="780"/>
                    </a:cubicBezTo>
                    <a:cubicBezTo>
                      <a:pt x="386" y="780"/>
                      <a:pt x="432" y="726"/>
                      <a:pt x="424" y="665"/>
                    </a:cubicBezTo>
                    <a:cubicBezTo>
                      <a:pt x="415" y="597"/>
                      <a:pt x="420" y="574"/>
                      <a:pt x="389" y="509"/>
                    </a:cubicBezTo>
                    <a:cubicBezTo>
                      <a:pt x="366" y="464"/>
                      <a:pt x="340" y="422"/>
                      <a:pt x="321" y="376"/>
                    </a:cubicBezTo>
                    <a:cubicBezTo>
                      <a:pt x="271" y="274"/>
                      <a:pt x="226" y="171"/>
                      <a:pt x="187" y="65"/>
                    </a:cubicBezTo>
                    <a:cubicBezTo>
                      <a:pt x="172" y="20"/>
                      <a:pt x="137" y="0"/>
                      <a:pt x="1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45"/>
              <p:cNvSpPr/>
              <p:nvPr/>
            </p:nvSpPr>
            <p:spPr>
              <a:xfrm rot="-9510447">
                <a:off x="6840974" y="1124583"/>
                <a:ext cx="7739" cy="19069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057" extrusionOk="0">
                    <a:moveTo>
                      <a:pt x="115" y="1"/>
                    </a:moveTo>
                    <a:cubicBezTo>
                      <a:pt x="59" y="1"/>
                      <a:pt x="0" y="38"/>
                      <a:pt x="4" y="104"/>
                    </a:cubicBezTo>
                    <a:cubicBezTo>
                      <a:pt x="23" y="389"/>
                      <a:pt x="13" y="785"/>
                      <a:pt x="206" y="1016"/>
                    </a:cubicBezTo>
                    <a:cubicBezTo>
                      <a:pt x="230" y="1044"/>
                      <a:pt x="259" y="1056"/>
                      <a:pt x="289" y="1056"/>
                    </a:cubicBezTo>
                    <a:cubicBezTo>
                      <a:pt x="356" y="1056"/>
                      <a:pt x="424" y="996"/>
                      <a:pt x="427" y="925"/>
                    </a:cubicBezTo>
                    <a:cubicBezTo>
                      <a:pt x="430" y="781"/>
                      <a:pt x="362" y="648"/>
                      <a:pt x="320" y="511"/>
                    </a:cubicBezTo>
                    <a:cubicBezTo>
                      <a:pt x="274" y="367"/>
                      <a:pt x="237" y="226"/>
                      <a:pt x="210" y="74"/>
                    </a:cubicBezTo>
                    <a:cubicBezTo>
                      <a:pt x="202" y="24"/>
                      <a:pt x="159" y="1"/>
                      <a:pt x="1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45"/>
              <p:cNvSpPr/>
              <p:nvPr/>
            </p:nvSpPr>
            <p:spPr>
              <a:xfrm rot="-9510447">
                <a:off x="6851222" y="1169431"/>
                <a:ext cx="8277" cy="15154"/>
              </a:xfrm>
              <a:custGeom>
                <a:avLst/>
                <a:gdLst/>
                <a:ahLst/>
                <a:cxnLst/>
                <a:rect l="l" t="t" r="r" b="b"/>
                <a:pathLst>
                  <a:path w="461" h="840" extrusionOk="0">
                    <a:moveTo>
                      <a:pt x="114" y="1"/>
                    </a:moveTo>
                    <a:cubicBezTo>
                      <a:pt x="76" y="1"/>
                      <a:pt x="38" y="24"/>
                      <a:pt x="31" y="63"/>
                    </a:cubicBezTo>
                    <a:cubicBezTo>
                      <a:pt x="0" y="188"/>
                      <a:pt x="16" y="302"/>
                      <a:pt x="31" y="428"/>
                    </a:cubicBezTo>
                    <a:cubicBezTo>
                      <a:pt x="50" y="557"/>
                      <a:pt x="46" y="709"/>
                      <a:pt x="153" y="797"/>
                    </a:cubicBezTo>
                    <a:cubicBezTo>
                      <a:pt x="186" y="826"/>
                      <a:pt x="223" y="839"/>
                      <a:pt x="259" y="839"/>
                    </a:cubicBezTo>
                    <a:cubicBezTo>
                      <a:pt x="322" y="839"/>
                      <a:pt x="380" y="798"/>
                      <a:pt x="407" y="728"/>
                    </a:cubicBezTo>
                    <a:cubicBezTo>
                      <a:pt x="461" y="602"/>
                      <a:pt x="384" y="465"/>
                      <a:pt x="339" y="344"/>
                    </a:cubicBezTo>
                    <a:cubicBezTo>
                      <a:pt x="297" y="226"/>
                      <a:pt x="256" y="123"/>
                      <a:pt x="172" y="25"/>
                    </a:cubicBezTo>
                    <a:cubicBezTo>
                      <a:pt x="157" y="8"/>
                      <a:pt x="135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45"/>
              <p:cNvSpPr/>
              <p:nvPr/>
            </p:nvSpPr>
            <p:spPr>
              <a:xfrm rot="-9510447">
                <a:off x="6833390" y="1171367"/>
                <a:ext cx="11150" cy="19737"/>
              </a:xfrm>
              <a:custGeom>
                <a:avLst/>
                <a:gdLst/>
                <a:ahLst/>
                <a:cxnLst/>
                <a:rect l="l" t="t" r="r" b="b"/>
                <a:pathLst>
                  <a:path w="621" h="1094" extrusionOk="0">
                    <a:moveTo>
                      <a:pt x="186" y="0"/>
                    </a:moveTo>
                    <a:cubicBezTo>
                      <a:pt x="96" y="0"/>
                      <a:pt x="1" y="77"/>
                      <a:pt x="23" y="194"/>
                    </a:cubicBezTo>
                    <a:cubicBezTo>
                      <a:pt x="58" y="361"/>
                      <a:pt x="100" y="524"/>
                      <a:pt x="157" y="680"/>
                    </a:cubicBezTo>
                    <a:cubicBezTo>
                      <a:pt x="210" y="824"/>
                      <a:pt x="256" y="987"/>
                      <a:pt x="388" y="1071"/>
                    </a:cubicBezTo>
                    <a:cubicBezTo>
                      <a:pt x="412" y="1087"/>
                      <a:pt x="438" y="1094"/>
                      <a:pt x="462" y="1094"/>
                    </a:cubicBezTo>
                    <a:cubicBezTo>
                      <a:pt x="540" y="1094"/>
                      <a:pt x="610" y="1025"/>
                      <a:pt x="613" y="942"/>
                    </a:cubicBezTo>
                    <a:cubicBezTo>
                      <a:pt x="621" y="794"/>
                      <a:pt x="518" y="673"/>
                      <a:pt x="465" y="539"/>
                    </a:cubicBezTo>
                    <a:cubicBezTo>
                      <a:pt x="404" y="403"/>
                      <a:pt x="362" y="257"/>
                      <a:pt x="324" y="113"/>
                    </a:cubicBezTo>
                    <a:cubicBezTo>
                      <a:pt x="304" y="34"/>
                      <a:pt x="246" y="0"/>
                      <a:pt x="1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45"/>
              <p:cNvSpPr/>
              <p:nvPr/>
            </p:nvSpPr>
            <p:spPr>
              <a:xfrm rot="-9510447">
                <a:off x="6814008" y="1193121"/>
                <a:ext cx="9319" cy="15678"/>
              </a:xfrm>
              <a:custGeom>
                <a:avLst/>
                <a:gdLst/>
                <a:ahLst/>
                <a:cxnLst/>
                <a:rect l="l" t="t" r="r" b="b"/>
                <a:pathLst>
                  <a:path w="519" h="869" extrusionOk="0">
                    <a:moveTo>
                      <a:pt x="173" y="0"/>
                    </a:moveTo>
                    <a:cubicBezTo>
                      <a:pt x="87" y="0"/>
                      <a:pt x="0" y="91"/>
                      <a:pt x="56" y="191"/>
                    </a:cubicBezTo>
                    <a:cubicBezTo>
                      <a:pt x="165" y="393"/>
                      <a:pt x="257" y="613"/>
                      <a:pt x="344" y="822"/>
                    </a:cubicBezTo>
                    <a:cubicBezTo>
                      <a:pt x="359" y="855"/>
                      <a:pt x="387" y="869"/>
                      <a:pt x="417" y="869"/>
                    </a:cubicBezTo>
                    <a:cubicBezTo>
                      <a:pt x="466" y="869"/>
                      <a:pt x="518" y="831"/>
                      <a:pt x="516" y="776"/>
                    </a:cubicBezTo>
                    <a:cubicBezTo>
                      <a:pt x="500" y="510"/>
                      <a:pt x="416" y="286"/>
                      <a:pt x="276" y="62"/>
                    </a:cubicBezTo>
                    <a:cubicBezTo>
                      <a:pt x="250" y="18"/>
                      <a:pt x="212" y="0"/>
                      <a:pt x="1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45"/>
              <p:cNvSpPr/>
              <p:nvPr/>
            </p:nvSpPr>
            <p:spPr>
              <a:xfrm rot="-9510447">
                <a:off x="6817937" y="1234700"/>
                <a:ext cx="10791" cy="18636"/>
              </a:xfrm>
              <a:custGeom>
                <a:avLst/>
                <a:gdLst/>
                <a:ahLst/>
                <a:cxnLst/>
                <a:rect l="l" t="t" r="r" b="b"/>
                <a:pathLst>
                  <a:path w="601" h="1033" extrusionOk="0">
                    <a:moveTo>
                      <a:pt x="163" y="1"/>
                    </a:moveTo>
                    <a:cubicBezTo>
                      <a:pt x="86" y="1"/>
                      <a:pt x="1" y="70"/>
                      <a:pt x="36" y="155"/>
                    </a:cubicBezTo>
                    <a:cubicBezTo>
                      <a:pt x="154" y="434"/>
                      <a:pt x="245" y="776"/>
                      <a:pt x="443" y="1008"/>
                    </a:cubicBezTo>
                    <a:cubicBezTo>
                      <a:pt x="457" y="1025"/>
                      <a:pt x="478" y="1033"/>
                      <a:pt x="500" y="1033"/>
                    </a:cubicBezTo>
                    <a:cubicBezTo>
                      <a:pt x="548" y="1033"/>
                      <a:pt x="600" y="995"/>
                      <a:pt x="594" y="943"/>
                    </a:cubicBezTo>
                    <a:cubicBezTo>
                      <a:pt x="561" y="639"/>
                      <a:pt x="382" y="338"/>
                      <a:pt x="257" y="60"/>
                    </a:cubicBezTo>
                    <a:cubicBezTo>
                      <a:pt x="239" y="19"/>
                      <a:pt x="202" y="1"/>
                      <a:pt x="1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45"/>
              <p:cNvSpPr/>
              <p:nvPr/>
            </p:nvSpPr>
            <p:spPr>
              <a:xfrm rot="-9510447">
                <a:off x="6845636" y="1209759"/>
                <a:ext cx="9013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837" extrusionOk="0">
                    <a:moveTo>
                      <a:pt x="116" y="0"/>
                    </a:moveTo>
                    <a:cubicBezTo>
                      <a:pt x="57" y="0"/>
                      <a:pt x="0" y="49"/>
                      <a:pt x="12" y="128"/>
                    </a:cubicBezTo>
                    <a:cubicBezTo>
                      <a:pt x="31" y="257"/>
                      <a:pt x="54" y="383"/>
                      <a:pt x="96" y="508"/>
                    </a:cubicBezTo>
                    <a:cubicBezTo>
                      <a:pt x="133" y="622"/>
                      <a:pt x="164" y="763"/>
                      <a:pt x="278" y="820"/>
                    </a:cubicBezTo>
                    <a:cubicBezTo>
                      <a:pt x="299" y="831"/>
                      <a:pt x="325" y="837"/>
                      <a:pt x="350" y="837"/>
                    </a:cubicBezTo>
                    <a:cubicBezTo>
                      <a:pt x="411" y="837"/>
                      <a:pt x="473" y="805"/>
                      <a:pt x="483" y="740"/>
                    </a:cubicBezTo>
                    <a:cubicBezTo>
                      <a:pt x="502" y="607"/>
                      <a:pt x="438" y="527"/>
                      <a:pt x="377" y="413"/>
                    </a:cubicBezTo>
                    <a:cubicBezTo>
                      <a:pt x="319" y="299"/>
                      <a:pt x="263" y="188"/>
                      <a:pt x="217" y="71"/>
                    </a:cubicBezTo>
                    <a:cubicBezTo>
                      <a:pt x="196" y="22"/>
                      <a:pt x="155" y="0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45"/>
              <p:cNvSpPr/>
              <p:nvPr/>
            </p:nvSpPr>
            <p:spPr>
              <a:xfrm rot="-9510447">
                <a:off x="6858257" y="1230527"/>
                <a:ext cx="7182" cy="14270"/>
              </a:xfrm>
              <a:custGeom>
                <a:avLst/>
                <a:gdLst/>
                <a:ahLst/>
                <a:cxnLst/>
                <a:rect l="l" t="t" r="r" b="b"/>
                <a:pathLst>
                  <a:path w="400" h="791" extrusionOk="0">
                    <a:moveTo>
                      <a:pt x="132" y="1"/>
                    </a:moveTo>
                    <a:cubicBezTo>
                      <a:pt x="88" y="1"/>
                      <a:pt x="47" y="24"/>
                      <a:pt x="39" y="77"/>
                    </a:cubicBezTo>
                    <a:cubicBezTo>
                      <a:pt x="4" y="289"/>
                      <a:pt x="1" y="693"/>
                      <a:pt x="240" y="784"/>
                    </a:cubicBezTo>
                    <a:cubicBezTo>
                      <a:pt x="252" y="789"/>
                      <a:pt x="263" y="791"/>
                      <a:pt x="275" y="791"/>
                    </a:cubicBezTo>
                    <a:cubicBezTo>
                      <a:pt x="335" y="791"/>
                      <a:pt x="382" y="728"/>
                      <a:pt x="389" y="670"/>
                    </a:cubicBezTo>
                    <a:cubicBezTo>
                      <a:pt x="400" y="571"/>
                      <a:pt x="324" y="491"/>
                      <a:pt x="290" y="400"/>
                    </a:cubicBezTo>
                    <a:cubicBezTo>
                      <a:pt x="255" y="305"/>
                      <a:pt x="244" y="206"/>
                      <a:pt x="248" y="107"/>
                    </a:cubicBezTo>
                    <a:cubicBezTo>
                      <a:pt x="250" y="40"/>
                      <a:pt x="189" y="1"/>
                      <a:pt x="1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45"/>
              <p:cNvSpPr/>
              <p:nvPr/>
            </p:nvSpPr>
            <p:spPr>
              <a:xfrm rot="-9510447">
                <a:off x="6846015" y="1253878"/>
                <a:ext cx="12622" cy="1672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927" extrusionOk="0">
                    <a:moveTo>
                      <a:pt x="129" y="1"/>
                    </a:moveTo>
                    <a:cubicBezTo>
                      <a:pt x="65" y="1"/>
                      <a:pt x="0" y="42"/>
                      <a:pt x="6" y="116"/>
                    </a:cubicBezTo>
                    <a:cubicBezTo>
                      <a:pt x="29" y="298"/>
                      <a:pt x="79" y="473"/>
                      <a:pt x="174" y="625"/>
                    </a:cubicBezTo>
                    <a:cubicBezTo>
                      <a:pt x="257" y="754"/>
                      <a:pt x="429" y="895"/>
                      <a:pt x="585" y="925"/>
                    </a:cubicBezTo>
                    <a:cubicBezTo>
                      <a:pt x="590" y="926"/>
                      <a:pt x="595" y="927"/>
                      <a:pt x="599" y="927"/>
                    </a:cubicBezTo>
                    <a:cubicBezTo>
                      <a:pt x="652" y="927"/>
                      <a:pt x="703" y="871"/>
                      <a:pt x="664" y="818"/>
                    </a:cubicBezTo>
                    <a:cubicBezTo>
                      <a:pt x="631" y="765"/>
                      <a:pt x="580" y="723"/>
                      <a:pt x="543" y="674"/>
                    </a:cubicBezTo>
                    <a:cubicBezTo>
                      <a:pt x="494" y="618"/>
                      <a:pt x="459" y="549"/>
                      <a:pt x="413" y="488"/>
                    </a:cubicBezTo>
                    <a:cubicBezTo>
                      <a:pt x="326" y="367"/>
                      <a:pt x="269" y="233"/>
                      <a:pt x="243" y="85"/>
                    </a:cubicBezTo>
                    <a:cubicBezTo>
                      <a:pt x="231" y="27"/>
                      <a:pt x="180" y="1"/>
                      <a:pt x="1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45"/>
              <p:cNvSpPr/>
              <p:nvPr/>
            </p:nvSpPr>
            <p:spPr>
              <a:xfrm rot="-9510447">
                <a:off x="6831188" y="1269676"/>
                <a:ext cx="9552" cy="1676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929" extrusionOk="0">
                    <a:moveTo>
                      <a:pt x="123" y="1"/>
                    </a:moveTo>
                    <a:cubicBezTo>
                      <a:pt x="61" y="1"/>
                      <a:pt x="0" y="67"/>
                      <a:pt x="37" y="142"/>
                    </a:cubicBezTo>
                    <a:cubicBezTo>
                      <a:pt x="94" y="268"/>
                      <a:pt x="140" y="402"/>
                      <a:pt x="178" y="535"/>
                    </a:cubicBezTo>
                    <a:cubicBezTo>
                      <a:pt x="212" y="649"/>
                      <a:pt x="231" y="781"/>
                      <a:pt x="296" y="881"/>
                    </a:cubicBezTo>
                    <a:cubicBezTo>
                      <a:pt x="315" y="912"/>
                      <a:pt x="351" y="928"/>
                      <a:pt x="386" y="928"/>
                    </a:cubicBezTo>
                    <a:cubicBezTo>
                      <a:pt x="428" y="928"/>
                      <a:pt x="468" y="905"/>
                      <a:pt x="478" y="858"/>
                    </a:cubicBezTo>
                    <a:cubicBezTo>
                      <a:pt x="531" y="584"/>
                      <a:pt x="342" y="272"/>
                      <a:pt x="201" y="48"/>
                    </a:cubicBezTo>
                    <a:cubicBezTo>
                      <a:pt x="181" y="14"/>
                      <a:pt x="152" y="1"/>
                      <a:pt x="1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45"/>
              <p:cNvSpPr/>
              <p:nvPr/>
            </p:nvSpPr>
            <p:spPr>
              <a:xfrm rot="-9510447">
                <a:off x="6809308" y="1287661"/>
                <a:ext cx="10558" cy="18167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007" extrusionOk="0">
                    <a:moveTo>
                      <a:pt x="120" y="1"/>
                    </a:moveTo>
                    <a:cubicBezTo>
                      <a:pt x="60" y="1"/>
                      <a:pt x="0" y="53"/>
                      <a:pt x="18" y="128"/>
                    </a:cubicBezTo>
                    <a:cubicBezTo>
                      <a:pt x="98" y="435"/>
                      <a:pt x="151" y="789"/>
                      <a:pt x="424" y="995"/>
                    </a:cubicBezTo>
                    <a:cubicBezTo>
                      <a:pt x="437" y="1003"/>
                      <a:pt x="450" y="1007"/>
                      <a:pt x="463" y="1007"/>
                    </a:cubicBezTo>
                    <a:cubicBezTo>
                      <a:pt x="505" y="1007"/>
                      <a:pt x="540" y="963"/>
                      <a:pt x="546" y="922"/>
                    </a:cubicBezTo>
                    <a:cubicBezTo>
                      <a:pt x="588" y="599"/>
                      <a:pt x="368" y="310"/>
                      <a:pt x="204" y="47"/>
                    </a:cubicBezTo>
                    <a:cubicBezTo>
                      <a:pt x="183" y="15"/>
                      <a:pt x="152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45"/>
              <p:cNvSpPr/>
              <p:nvPr/>
            </p:nvSpPr>
            <p:spPr>
              <a:xfrm rot="-9510447">
                <a:off x="6854027" y="1308179"/>
                <a:ext cx="7397" cy="15118"/>
              </a:xfrm>
              <a:custGeom>
                <a:avLst/>
                <a:gdLst/>
                <a:ahLst/>
                <a:cxnLst/>
                <a:rect l="l" t="t" r="r" b="b"/>
                <a:pathLst>
                  <a:path w="412" h="838" extrusionOk="0">
                    <a:moveTo>
                      <a:pt x="130" y="0"/>
                    </a:moveTo>
                    <a:cubicBezTo>
                      <a:pt x="66" y="0"/>
                      <a:pt x="1" y="42"/>
                      <a:pt x="9" y="120"/>
                    </a:cubicBezTo>
                    <a:cubicBezTo>
                      <a:pt x="24" y="253"/>
                      <a:pt x="29" y="382"/>
                      <a:pt x="43" y="515"/>
                    </a:cubicBezTo>
                    <a:cubicBezTo>
                      <a:pt x="55" y="633"/>
                      <a:pt x="59" y="766"/>
                      <a:pt x="176" y="823"/>
                    </a:cubicBezTo>
                    <a:cubicBezTo>
                      <a:pt x="195" y="832"/>
                      <a:pt x="216" y="837"/>
                      <a:pt x="236" y="837"/>
                    </a:cubicBezTo>
                    <a:cubicBezTo>
                      <a:pt x="266" y="837"/>
                      <a:pt x="295" y="827"/>
                      <a:pt x="317" y="805"/>
                    </a:cubicBezTo>
                    <a:cubicBezTo>
                      <a:pt x="412" y="709"/>
                      <a:pt x="374" y="591"/>
                      <a:pt x="348" y="473"/>
                    </a:cubicBezTo>
                    <a:cubicBezTo>
                      <a:pt x="317" y="344"/>
                      <a:pt x="280" y="219"/>
                      <a:pt x="249" y="86"/>
                    </a:cubicBezTo>
                    <a:cubicBezTo>
                      <a:pt x="235" y="28"/>
                      <a:pt x="183" y="0"/>
                      <a:pt x="1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45"/>
              <p:cNvSpPr/>
              <p:nvPr/>
            </p:nvSpPr>
            <p:spPr>
              <a:xfrm rot="-9510447">
                <a:off x="6833278" y="1313834"/>
                <a:ext cx="7990" cy="16183"/>
              </a:xfrm>
              <a:custGeom>
                <a:avLst/>
                <a:gdLst/>
                <a:ahLst/>
                <a:cxnLst/>
                <a:rect l="l" t="t" r="r" b="b"/>
                <a:pathLst>
                  <a:path w="445" h="897" extrusionOk="0">
                    <a:moveTo>
                      <a:pt x="130" y="0"/>
                    </a:moveTo>
                    <a:cubicBezTo>
                      <a:pt x="77" y="0"/>
                      <a:pt x="20" y="39"/>
                      <a:pt x="15" y="104"/>
                    </a:cubicBezTo>
                    <a:cubicBezTo>
                      <a:pt x="0" y="355"/>
                      <a:pt x="11" y="762"/>
                      <a:pt x="285" y="884"/>
                    </a:cubicBezTo>
                    <a:cubicBezTo>
                      <a:pt x="302" y="892"/>
                      <a:pt x="319" y="896"/>
                      <a:pt x="335" y="896"/>
                    </a:cubicBezTo>
                    <a:cubicBezTo>
                      <a:pt x="385" y="896"/>
                      <a:pt x="424" y="859"/>
                      <a:pt x="429" y="804"/>
                    </a:cubicBezTo>
                    <a:cubicBezTo>
                      <a:pt x="445" y="679"/>
                      <a:pt x="388" y="560"/>
                      <a:pt x="342" y="446"/>
                    </a:cubicBezTo>
                    <a:cubicBezTo>
                      <a:pt x="297" y="329"/>
                      <a:pt x="247" y="200"/>
                      <a:pt x="220" y="74"/>
                    </a:cubicBezTo>
                    <a:cubicBezTo>
                      <a:pt x="209" y="23"/>
                      <a:pt x="170" y="0"/>
                      <a:pt x="1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45"/>
              <p:cNvSpPr/>
              <p:nvPr/>
            </p:nvSpPr>
            <p:spPr>
              <a:xfrm rot="-9510447">
                <a:off x="6809340" y="1340039"/>
                <a:ext cx="9678" cy="15407"/>
              </a:xfrm>
              <a:custGeom>
                <a:avLst/>
                <a:gdLst/>
                <a:ahLst/>
                <a:cxnLst/>
                <a:rect l="l" t="t" r="r" b="b"/>
                <a:pathLst>
                  <a:path w="539" h="854" extrusionOk="0">
                    <a:moveTo>
                      <a:pt x="174" y="1"/>
                    </a:moveTo>
                    <a:cubicBezTo>
                      <a:pt x="90" y="1"/>
                      <a:pt x="1" y="80"/>
                      <a:pt x="29" y="180"/>
                    </a:cubicBezTo>
                    <a:cubicBezTo>
                      <a:pt x="63" y="314"/>
                      <a:pt x="105" y="446"/>
                      <a:pt x="143" y="575"/>
                    </a:cubicBezTo>
                    <a:cubicBezTo>
                      <a:pt x="181" y="701"/>
                      <a:pt x="234" y="796"/>
                      <a:pt x="356" y="849"/>
                    </a:cubicBezTo>
                    <a:cubicBezTo>
                      <a:pt x="364" y="852"/>
                      <a:pt x="373" y="854"/>
                      <a:pt x="383" y="854"/>
                    </a:cubicBezTo>
                    <a:cubicBezTo>
                      <a:pt x="420" y="854"/>
                      <a:pt x="462" y="831"/>
                      <a:pt x="478" y="800"/>
                    </a:cubicBezTo>
                    <a:cubicBezTo>
                      <a:pt x="539" y="679"/>
                      <a:pt x="500" y="565"/>
                      <a:pt x="451" y="446"/>
                    </a:cubicBezTo>
                    <a:cubicBezTo>
                      <a:pt x="397" y="321"/>
                      <a:pt x="344" y="195"/>
                      <a:pt x="283" y="70"/>
                    </a:cubicBezTo>
                    <a:cubicBezTo>
                      <a:pt x="259" y="21"/>
                      <a:pt x="217" y="1"/>
                      <a:pt x="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45"/>
              <p:cNvSpPr/>
              <p:nvPr/>
            </p:nvSpPr>
            <p:spPr>
              <a:xfrm rot="-9510447">
                <a:off x="6820620" y="1382980"/>
                <a:ext cx="6625" cy="18312"/>
              </a:xfrm>
              <a:custGeom>
                <a:avLst/>
                <a:gdLst/>
                <a:ahLst/>
                <a:cxnLst/>
                <a:rect l="l" t="t" r="r" b="b"/>
                <a:pathLst>
                  <a:path w="369" h="1015" extrusionOk="0">
                    <a:moveTo>
                      <a:pt x="68" y="0"/>
                    </a:moveTo>
                    <a:cubicBezTo>
                      <a:pt x="33" y="0"/>
                      <a:pt x="1" y="22"/>
                      <a:pt x="7" y="68"/>
                    </a:cubicBezTo>
                    <a:cubicBezTo>
                      <a:pt x="45" y="375"/>
                      <a:pt x="56" y="691"/>
                      <a:pt x="197" y="972"/>
                    </a:cubicBezTo>
                    <a:cubicBezTo>
                      <a:pt x="213" y="1002"/>
                      <a:pt x="240" y="1015"/>
                      <a:pt x="267" y="1015"/>
                    </a:cubicBezTo>
                    <a:cubicBezTo>
                      <a:pt x="313" y="1015"/>
                      <a:pt x="362" y="979"/>
                      <a:pt x="364" y="926"/>
                    </a:cubicBezTo>
                    <a:cubicBezTo>
                      <a:pt x="368" y="619"/>
                      <a:pt x="239" y="337"/>
                      <a:pt x="140" y="48"/>
                    </a:cubicBezTo>
                    <a:cubicBezTo>
                      <a:pt x="129" y="17"/>
                      <a:pt x="98" y="0"/>
                      <a:pt x="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45"/>
              <p:cNvSpPr/>
              <p:nvPr/>
            </p:nvSpPr>
            <p:spPr>
              <a:xfrm rot="-9510447">
                <a:off x="6836024" y="1382949"/>
                <a:ext cx="7451" cy="12178"/>
              </a:xfrm>
              <a:custGeom>
                <a:avLst/>
                <a:gdLst/>
                <a:ahLst/>
                <a:cxnLst/>
                <a:rect l="l" t="t" r="r" b="b"/>
                <a:pathLst>
                  <a:path w="415" h="675" extrusionOk="0">
                    <a:moveTo>
                      <a:pt x="172" y="1"/>
                    </a:moveTo>
                    <a:cubicBezTo>
                      <a:pt x="124" y="1"/>
                      <a:pt x="73" y="28"/>
                      <a:pt x="65" y="78"/>
                    </a:cubicBezTo>
                    <a:cubicBezTo>
                      <a:pt x="34" y="241"/>
                      <a:pt x="0" y="461"/>
                      <a:pt x="99" y="610"/>
                    </a:cubicBezTo>
                    <a:cubicBezTo>
                      <a:pt x="128" y="654"/>
                      <a:pt x="171" y="674"/>
                      <a:pt x="213" y="674"/>
                    </a:cubicBezTo>
                    <a:cubicBezTo>
                      <a:pt x="270" y="674"/>
                      <a:pt x="326" y="638"/>
                      <a:pt x="350" y="575"/>
                    </a:cubicBezTo>
                    <a:cubicBezTo>
                      <a:pt x="414" y="412"/>
                      <a:pt x="323" y="203"/>
                      <a:pt x="258" y="51"/>
                    </a:cubicBezTo>
                    <a:cubicBezTo>
                      <a:pt x="244" y="16"/>
                      <a:pt x="209" y="1"/>
                      <a:pt x="1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45"/>
              <p:cNvSpPr/>
              <p:nvPr/>
            </p:nvSpPr>
            <p:spPr>
              <a:xfrm rot="-9510447">
                <a:off x="6850921" y="1347239"/>
                <a:ext cx="7056" cy="13603"/>
              </a:xfrm>
              <a:custGeom>
                <a:avLst/>
                <a:gdLst/>
                <a:ahLst/>
                <a:cxnLst/>
                <a:rect l="l" t="t" r="r" b="b"/>
                <a:pathLst>
                  <a:path w="393" h="754" extrusionOk="0">
                    <a:moveTo>
                      <a:pt x="150" y="0"/>
                    </a:moveTo>
                    <a:cubicBezTo>
                      <a:pt x="117" y="0"/>
                      <a:pt x="86" y="18"/>
                      <a:pt x="81" y="59"/>
                    </a:cubicBezTo>
                    <a:cubicBezTo>
                      <a:pt x="54" y="241"/>
                      <a:pt x="1" y="534"/>
                      <a:pt x="111" y="698"/>
                    </a:cubicBezTo>
                    <a:cubicBezTo>
                      <a:pt x="136" y="732"/>
                      <a:pt x="179" y="754"/>
                      <a:pt x="220" y="754"/>
                    </a:cubicBezTo>
                    <a:cubicBezTo>
                      <a:pt x="257" y="754"/>
                      <a:pt x="291" y="737"/>
                      <a:pt x="309" y="698"/>
                    </a:cubicBezTo>
                    <a:cubicBezTo>
                      <a:pt x="392" y="512"/>
                      <a:pt x="301" y="245"/>
                      <a:pt x="241" y="59"/>
                    </a:cubicBezTo>
                    <a:cubicBezTo>
                      <a:pt x="229" y="23"/>
                      <a:pt x="188" y="0"/>
                      <a:pt x="1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45"/>
              <p:cNvSpPr/>
              <p:nvPr/>
            </p:nvSpPr>
            <p:spPr>
              <a:xfrm rot="-9510447">
                <a:off x="6828568" y="1342839"/>
                <a:ext cx="10198" cy="2249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1247" extrusionOk="0">
                    <a:moveTo>
                      <a:pt x="122" y="1"/>
                    </a:moveTo>
                    <a:cubicBezTo>
                      <a:pt x="74" y="1"/>
                      <a:pt x="27" y="33"/>
                      <a:pt x="23" y="99"/>
                    </a:cubicBezTo>
                    <a:cubicBezTo>
                      <a:pt x="0" y="460"/>
                      <a:pt x="16" y="985"/>
                      <a:pt x="331" y="1224"/>
                    </a:cubicBezTo>
                    <a:cubicBezTo>
                      <a:pt x="352" y="1240"/>
                      <a:pt x="376" y="1247"/>
                      <a:pt x="401" y="1247"/>
                    </a:cubicBezTo>
                    <a:cubicBezTo>
                      <a:pt x="481" y="1247"/>
                      <a:pt x="568" y="1176"/>
                      <a:pt x="559" y="1091"/>
                    </a:cubicBezTo>
                    <a:cubicBezTo>
                      <a:pt x="540" y="928"/>
                      <a:pt x="445" y="802"/>
                      <a:pt x="384" y="651"/>
                    </a:cubicBezTo>
                    <a:cubicBezTo>
                      <a:pt x="316" y="479"/>
                      <a:pt x="251" y="286"/>
                      <a:pt x="228" y="99"/>
                    </a:cubicBezTo>
                    <a:cubicBezTo>
                      <a:pt x="221" y="34"/>
                      <a:pt x="171" y="1"/>
                      <a:pt x="1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45"/>
              <p:cNvSpPr/>
              <p:nvPr/>
            </p:nvSpPr>
            <p:spPr>
              <a:xfrm rot="-9510447">
                <a:off x="6796409" y="1035651"/>
                <a:ext cx="484965" cy="189574"/>
              </a:xfrm>
              <a:custGeom>
                <a:avLst/>
                <a:gdLst/>
                <a:ahLst/>
                <a:cxnLst/>
                <a:rect l="l" t="t" r="r" b="b"/>
                <a:pathLst>
                  <a:path w="27010" h="10508" extrusionOk="0">
                    <a:moveTo>
                      <a:pt x="4007" y="1"/>
                    </a:moveTo>
                    <a:cubicBezTo>
                      <a:pt x="3262" y="1"/>
                      <a:pt x="2716" y="181"/>
                      <a:pt x="2434" y="588"/>
                    </a:cubicBezTo>
                    <a:cubicBezTo>
                      <a:pt x="0" y="4110"/>
                      <a:pt x="27009" y="10508"/>
                      <a:pt x="27009" y="10508"/>
                    </a:cubicBezTo>
                    <a:cubicBezTo>
                      <a:pt x="27009" y="10508"/>
                      <a:pt x="9698" y="1"/>
                      <a:pt x="40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45"/>
              <p:cNvSpPr/>
              <p:nvPr/>
            </p:nvSpPr>
            <p:spPr>
              <a:xfrm rot="-9510447">
                <a:off x="7153485" y="1240131"/>
                <a:ext cx="17165" cy="11889"/>
              </a:xfrm>
              <a:custGeom>
                <a:avLst/>
                <a:gdLst/>
                <a:ahLst/>
                <a:cxnLst/>
                <a:rect l="l" t="t" r="r" b="b"/>
                <a:pathLst>
                  <a:path w="956" h="659" extrusionOk="0">
                    <a:moveTo>
                      <a:pt x="142" y="1"/>
                    </a:moveTo>
                    <a:cubicBezTo>
                      <a:pt x="53" y="1"/>
                      <a:pt x="1" y="119"/>
                      <a:pt x="66" y="188"/>
                    </a:cubicBezTo>
                    <a:cubicBezTo>
                      <a:pt x="180" y="305"/>
                      <a:pt x="298" y="408"/>
                      <a:pt x="431" y="500"/>
                    </a:cubicBezTo>
                    <a:cubicBezTo>
                      <a:pt x="539" y="569"/>
                      <a:pt x="642" y="658"/>
                      <a:pt x="769" y="658"/>
                    </a:cubicBezTo>
                    <a:cubicBezTo>
                      <a:pt x="793" y="658"/>
                      <a:pt x="819" y="655"/>
                      <a:pt x="845" y="648"/>
                    </a:cubicBezTo>
                    <a:cubicBezTo>
                      <a:pt x="917" y="625"/>
                      <a:pt x="955" y="553"/>
                      <a:pt x="940" y="484"/>
                    </a:cubicBezTo>
                    <a:cubicBezTo>
                      <a:pt x="906" y="321"/>
                      <a:pt x="747" y="260"/>
                      <a:pt x="613" y="188"/>
                    </a:cubicBezTo>
                    <a:cubicBezTo>
                      <a:pt x="473" y="107"/>
                      <a:pt x="328" y="51"/>
                      <a:pt x="172" y="5"/>
                    </a:cubicBezTo>
                    <a:cubicBezTo>
                      <a:pt x="161" y="2"/>
                      <a:pt x="152" y="1"/>
                      <a:pt x="1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45"/>
              <p:cNvSpPr/>
              <p:nvPr/>
            </p:nvSpPr>
            <p:spPr>
              <a:xfrm rot="-9510447">
                <a:off x="7133926" y="1249769"/>
                <a:ext cx="25406" cy="11673"/>
              </a:xfrm>
              <a:custGeom>
                <a:avLst/>
                <a:gdLst/>
                <a:ahLst/>
                <a:cxnLst/>
                <a:rect l="l" t="t" r="r" b="b"/>
                <a:pathLst>
                  <a:path w="1415" h="647" extrusionOk="0">
                    <a:moveTo>
                      <a:pt x="171" y="0"/>
                    </a:moveTo>
                    <a:cubicBezTo>
                      <a:pt x="44" y="0"/>
                      <a:pt x="0" y="175"/>
                      <a:pt x="133" y="222"/>
                    </a:cubicBezTo>
                    <a:cubicBezTo>
                      <a:pt x="510" y="359"/>
                      <a:pt x="871" y="576"/>
                      <a:pt x="1266" y="644"/>
                    </a:cubicBezTo>
                    <a:cubicBezTo>
                      <a:pt x="1273" y="646"/>
                      <a:pt x="1279" y="646"/>
                      <a:pt x="1285" y="646"/>
                    </a:cubicBezTo>
                    <a:cubicBezTo>
                      <a:pt x="1363" y="646"/>
                      <a:pt x="1414" y="555"/>
                      <a:pt x="1354" y="488"/>
                    </a:cubicBezTo>
                    <a:cubicBezTo>
                      <a:pt x="1061" y="165"/>
                      <a:pt x="609" y="67"/>
                      <a:pt x="194" y="2"/>
                    </a:cubicBezTo>
                    <a:cubicBezTo>
                      <a:pt x="186" y="1"/>
                      <a:pt x="179" y="0"/>
                      <a:pt x="1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45"/>
              <p:cNvSpPr/>
              <p:nvPr/>
            </p:nvSpPr>
            <p:spPr>
              <a:xfrm rot="-9510447">
                <a:off x="7123616" y="1186194"/>
                <a:ext cx="18601" cy="9904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549" extrusionOk="0">
                    <a:moveTo>
                      <a:pt x="134" y="0"/>
                    </a:moveTo>
                    <a:cubicBezTo>
                      <a:pt x="5" y="0"/>
                      <a:pt x="1" y="180"/>
                      <a:pt x="85" y="245"/>
                    </a:cubicBezTo>
                    <a:cubicBezTo>
                      <a:pt x="199" y="332"/>
                      <a:pt x="347" y="385"/>
                      <a:pt x="476" y="447"/>
                    </a:cubicBezTo>
                    <a:cubicBezTo>
                      <a:pt x="602" y="503"/>
                      <a:pt x="731" y="545"/>
                      <a:pt x="868" y="549"/>
                    </a:cubicBezTo>
                    <a:cubicBezTo>
                      <a:pt x="978" y="549"/>
                      <a:pt x="1035" y="408"/>
                      <a:pt x="959" y="332"/>
                    </a:cubicBezTo>
                    <a:cubicBezTo>
                      <a:pt x="853" y="234"/>
                      <a:pt x="720" y="173"/>
                      <a:pt x="583" y="124"/>
                    </a:cubicBezTo>
                    <a:cubicBezTo>
                      <a:pt x="442" y="74"/>
                      <a:pt x="297" y="17"/>
                      <a:pt x="153" y="1"/>
                    </a:cubicBezTo>
                    <a:cubicBezTo>
                      <a:pt x="146" y="0"/>
                      <a:pt x="140" y="0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45"/>
              <p:cNvSpPr/>
              <p:nvPr/>
            </p:nvSpPr>
            <p:spPr>
              <a:xfrm rot="-9510447">
                <a:off x="7102668" y="1193258"/>
                <a:ext cx="23000" cy="12538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695" extrusionOk="0">
                    <a:moveTo>
                      <a:pt x="174" y="1"/>
                    </a:moveTo>
                    <a:cubicBezTo>
                      <a:pt x="40" y="1"/>
                      <a:pt x="0" y="204"/>
                      <a:pt x="143" y="253"/>
                    </a:cubicBezTo>
                    <a:cubicBezTo>
                      <a:pt x="444" y="363"/>
                      <a:pt x="741" y="522"/>
                      <a:pt x="1022" y="675"/>
                    </a:cubicBezTo>
                    <a:cubicBezTo>
                      <a:pt x="1047" y="688"/>
                      <a:pt x="1072" y="695"/>
                      <a:pt x="1095" y="695"/>
                    </a:cubicBezTo>
                    <a:cubicBezTo>
                      <a:pt x="1216" y="695"/>
                      <a:pt x="1281" y="521"/>
                      <a:pt x="1162" y="431"/>
                    </a:cubicBezTo>
                    <a:cubicBezTo>
                      <a:pt x="873" y="211"/>
                      <a:pt x="562" y="93"/>
                      <a:pt x="211" y="6"/>
                    </a:cubicBezTo>
                    <a:cubicBezTo>
                      <a:pt x="198" y="2"/>
                      <a:pt x="186" y="1"/>
                      <a:pt x="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45"/>
              <p:cNvSpPr/>
              <p:nvPr/>
            </p:nvSpPr>
            <p:spPr>
              <a:xfrm rot="-9510447">
                <a:off x="7136989" y="1215247"/>
                <a:ext cx="14526" cy="7415"/>
              </a:xfrm>
              <a:custGeom>
                <a:avLst/>
                <a:gdLst/>
                <a:ahLst/>
                <a:cxnLst/>
                <a:rect l="l" t="t" r="r" b="b"/>
                <a:pathLst>
                  <a:path w="809" h="411" extrusionOk="0">
                    <a:moveTo>
                      <a:pt x="165" y="0"/>
                    </a:moveTo>
                    <a:cubicBezTo>
                      <a:pt x="63" y="0"/>
                      <a:pt x="1" y="153"/>
                      <a:pt x="105" y="206"/>
                    </a:cubicBezTo>
                    <a:cubicBezTo>
                      <a:pt x="270" y="285"/>
                      <a:pt x="452" y="411"/>
                      <a:pt x="638" y="411"/>
                    </a:cubicBezTo>
                    <a:cubicBezTo>
                      <a:pt x="740" y="411"/>
                      <a:pt x="809" y="269"/>
                      <a:pt x="726" y="201"/>
                    </a:cubicBezTo>
                    <a:cubicBezTo>
                      <a:pt x="581" y="76"/>
                      <a:pt x="372" y="50"/>
                      <a:pt x="193" y="4"/>
                    </a:cubicBezTo>
                    <a:cubicBezTo>
                      <a:pt x="184" y="1"/>
                      <a:pt x="174" y="0"/>
                      <a:pt x="1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45"/>
              <p:cNvSpPr/>
              <p:nvPr/>
            </p:nvSpPr>
            <p:spPr>
              <a:xfrm rot="-9510447">
                <a:off x="7077543" y="1152681"/>
                <a:ext cx="17775" cy="9706"/>
              </a:xfrm>
              <a:custGeom>
                <a:avLst/>
                <a:gdLst/>
                <a:ahLst/>
                <a:cxnLst/>
                <a:rect l="l" t="t" r="r" b="b"/>
                <a:pathLst>
                  <a:path w="990" h="538" extrusionOk="0">
                    <a:moveTo>
                      <a:pt x="116" y="0"/>
                    </a:moveTo>
                    <a:cubicBezTo>
                      <a:pt x="34" y="0"/>
                      <a:pt x="0" y="108"/>
                      <a:pt x="51" y="169"/>
                    </a:cubicBezTo>
                    <a:cubicBezTo>
                      <a:pt x="138" y="287"/>
                      <a:pt x="291" y="370"/>
                      <a:pt x="424" y="431"/>
                    </a:cubicBezTo>
                    <a:cubicBezTo>
                      <a:pt x="522" y="479"/>
                      <a:pt x="645" y="537"/>
                      <a:pt x="760" y="537"/>
                    </a:cubicBezTo>
                    <a:cubicBezTo>
                      <a:pt x="792" y="537"/>
                      <a:pt x="823" y="533"/>
                      <a:pt x="853" y="522"/>
                    </a:cubicBezTo>
                    <a:cubicBezTo>
                      <a:pt x="941" y="492"/>
                      <a:pt x="990" y="374"/>
                      <a:pt x="910" y="301"/>
                    </a:cubicBezTo>
                    <a:cubicBezTo>
                      <a:pt x="812" y="215"/>
                      <a:pt x="663" y="206"/>
                      <a:pt x="534" y="164"/>
                    </a:cubicBezTo>
                    <a:cubicBezTo>
                      <a:pt x="401" y="123"/>
                      <a:pt x="279" y="50"/>
                      <a:pt x="146" y="5"/>
                    </a:cubicBezTo>
                    <a:cubicBezTo>
                      <a:pt x="135" y="2"/>
                      <a:pt x="125" y="0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45"/>
              <p:cNvSpPr/>
              <p:nvPr/>
            </p:nvSpPr>
            <p:spPr>
              <a:xfrm rot="-9510447">
                <a:off x="7059515" y="1164968"/>
                <a:ext cx="19463" cy="851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472" extrusionOk="0">
                    <a:moveTo>
                      <a:pt x="216" y="0"/>
                    </a:moveTo>
                    <a:cubicBezTo>
                      <a:pt x="56" y="0"/>
                      <a:pt x="1" y="239"/>
                      <a:pt x="171" y="293"/>
                    </a:cubicBezTo>
                    <a:cubicBezTo>
                      <a:pt x="304" y="331"/>
                      <a:pt x="438" y="369"/>
                      <a:pt x="566" y="407"/>
                    </a:cubicBezTo>
                    <a:cubicBezTo>
                      <a:pt x="662" y="436"/>
                      <a:pt x="756" y="472"/>
                      <a:pt x="852" y="472"/>
                    </a:cubicBezTo>
                    <a:cubicBezTo>
                      <a:pt x="882" y="472"/>
                      <a:pt x="913" y="468"/>
                      <a:pt x="943" y="460"/>
                    </a:cubicBezTo>
                    <a:cubicBezTo>
                      <a:pt x="1042" y="434"/>
                      <a:pt x="1084" y="297"/>
                      <a:pt x="1004" y="225"/>
                    </a:cubicBezTo>
                    <a:cubicBezTo>
                      <a:pt x="908" y="133"/>
                      <a:pt x="783" y="118"/>
                      <a:pt x="654" y="92"/>
                    </a:cubicBezTo>
                    <a:cubicBezTo>
                      <a:pt x="521" y="65"/>
                      <a:pt x="388" y="34"/>
                      <a:pt x="251" y="4"/>
                    </a:cubicBezTo>
                    <a:cubicBezTo>
                      <a:pt x="239" y="1"/>
                      <a:pt x="227" y="0"/>
                      <a:pt x="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45"/>
              <p:cNvSpPr/>
              <p:nvPr/>
            </p:nvSpPr>
            <p:spPr>
              <a:xfrm rot="-9510447">
                <a:off x="7079308" y="1197905"/>
                <a:ext cx="14292" cy="7108"/>
              </a:xfrm>
              <a:custGeom>
                <a:avLst/>
                <a:gdLst/>
                <a:ahLst/>
                <a:cxnLst/>
                <a:rect l="l" t="t" r="r" b="b"/>
                <a:pathLst>
                  <a:path w="796" h="394" extrusionOk="0">
                    <a:moveTo>
                      <a:pt x="136" y="0"/>
                    </a:moveTo>
                    <a:cubicBezTo>
                      <a:pt x="23" y="0"/>
                      <a:pt x="1" y="187"/>
                      <a:pt x="115" y="213"/>
                    </a:cubicBezTo>
                    <a:cubicBezTo>
                      <a:pt x="210" y="232"/>
                      <a:pt x="305" y="259"/>
                      <a:pt x="396" y="297"/>
                    </a:cubicBezTo>
                    <a:cubicBezTo>
                      <a:pt x="477" y="329"/>
                      <a:pt x="555" y="393"/>
                      <a:pt x="642" y="393"/>
                    </a:cubicBezTo>
                    <a:cubicBezTo>
                      <a:pt x="649" y="393"/>
                      <a:pt x="656" y="393"/>
                      <a:pt x="663" y="392"/>
                    </a:cubicBezTo>
                    <a:cubicBezTo>
                      <a:pt x="747" y="385"/>
                      <a:pt x="796" y="309"/>
                      <a:pt x="758" y="232"/>
                    </a:cubicBezTo>
                    <a:cubicBezTo>
                      <a:pt x="705" y="134"/>
                      <a:pt x="579" y="104"/>
                      <a:pt x="480" y="69"/>
                    </a:cubicBezTo>
                    <a:cubicBezTo>
                      <a:pt x="370" y="35"/>
                      <a:pt x="256" y="16"/>
                      <a:pt x="145" y="0"/>
                    </a:cubicBezTo>
                    <a:cubicBezTo>
                      <a:pt x="142" y="0"/>
                      <a:pt x="139" y="0"/>
                      <a:pt x="1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45"/>
              <p:cNvSpPr/>
              <p:nvPr/>
            </p:nvSpPr>
            <p:spPr>
              <a:xfrm rot="-9510447">
                <a:off x="7042734" y="1131640"/>
                <a:ext cx="19445" cy="10103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560" extrusionOk="0">
                    <a:moveTo>
                      <a:pt x="100" y="0"/>
                    </a:moveTo>
                    <a:cubicBezTo>
                      <a:pt x="32" y="0"/>
                      <a:pt x="1" y="93"/>
                      <a:pt x="49" y="137"/>
                    </a:cubicBezTo>
                    <a:cubicBezTo>
                      <a:pt x="170" y="255"/>
                      <a:pt x="319" y="342"/>
                      <a:pt x="467" y="418"/>
                    </a:cubicBezTo>
                    <a:cubicBezTo>
                      <a:pt x="605" y="489"/>
                      <a:pt x="750" y="560"/>
                      <a:pt x="904" y="560"/>
                    </a:cubicBezTo>
                    <a:cubicBezTo>
                      <a:pt x="915" y="560"/>
                      <a:pt x="927" y="559"/>
                      <a:pt x="939" y="559"/>
                    </a:cubicBezTo>
                    <a:cubicBezTo>
                      <a:pt x="1041" y="551"/>
                      <a:pt x="1083" y="441"/>
                      <a:pt x="1018" y="365"/>
                    </a:cubicBezTo>
                    <a:cubicBezTo>
                      <a:pt x="916" y="232"/>
                      <a:pt x="752" y="171"/>
                      <a:pt x="596" y="118"/>
                    </a:cubicBezTo>
                    <a:cubicBezTo>
                      <a:pt x="437" y="60"/>
                      <a:pt x="273" y="8"/>
                      <a:pt x="105" y="0"/>
                    </a:cubicBezTo>
                    <a:cubicBezTo>
                      <a:pt x="104" y="0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45"/>
              <p:cNvSpPr/>
              <p:nvPr/>
            </p:nvSpPr>
            <p:spPr>
              <a:xfrm rot="-9510447">
                <a:off x="7015629" y="1132632"/>
                <a:ext cx="22031" cy="10301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571" extrusionOk="0">
                    <a:moveTo>
                      <a:pt x="163" y="0"/>
                    </a:moveTo>
                    <a:cubicBezTo>
                      <a:pt x="57" y="0"/>
                      <a:pt x="1" y="177"/>
                      <a:pt x="112" y="225"/>
                    </a:cubicBezTo>
                    <a:cubicBezTo>
                      <a:pt x="265" y="290"/>
                      <a:pt x="424" y="343"/>
                      <a:pt x="581" y="407"/>
                    </a:cubicBezTo>
                    <a:cubicBezTo>
                      <a:pt x="722" y="467"/>
                      <a:pt x="872" y="571"/>
                      <a:pt x="1029" y="571"/>
                    </a:cubicBezTo>
                    <a:cubicBezTo>
                      <a:pt x="1031" y="571"/>
                      <a:pt x="1034" y="571"/>
                      <a:pt x="1037" y="571"/>
                    </a:cubicBezTo>
                    <a:cubicBezTo>
                      <a:pt x="1135" y="571"/>
                      <a:pt x="1227" y="449"/>
                      <a:pt x="1158" y="362"/>
                    </a:cubicBezTo>
                    <a:cubicBezTo>
                      <a:pt x="1056" y="217"/>
                      <a:pt x="881" y="167"/>
                      <a:pt x="714" y="114"/>
                    </a:cubicBezTo>
                    <a:cubicBezTo>
                      <a:pt x="539" y="53"/>
                      <a:pt x="356" y="11"/>
                      <a:pt x="170" y="0"/>
                    </a:cubicBezTo>
                    <a:cubicBezTo>
                      <a:pt x="168" y="0"/>
                      <a:pt x="166" y="0"/>
                      <a:pt x="1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45"/>
              <p:cNvSpPr/>
              <p:nvPr/>
            </p:nvSpPr>
            <p:spPr>
              <a:xfrm rot="-9510447">
                <a:off x="7033060" y="1106314"/>
                <a:ext cx="16770" cy="10861"/>
              </a:xfrm>
              <a:custGeom>
                <a:avLst/>
                <a:gdLst/>
                <a:ahLst/>
                <a:cxnLst/>
                <a:rect l="l" t="t" r="r" b="b"/>
                <a:pathLst>
                  <a:path w="934" h="602" extrusionOk="0">
                    <a:moveTo>
                      <a:pt x="121" y="1"/>
                    </a:moveTo>
                    <a:cubicBezTo>
                      <a:pt x="28" y="1"/>
                      <a:pt x="0" y="140"/>
                      <a:pt x="78" y="197"/>
                    </a:cubicBezTo>
                    <a:cubicBezTo>
                      <a:pt x="184" y="277"/>
                      <a:pt x="287" y="361"/>
                      <a:pt x="394" y="441"/>
                    </a:cubicBezTo>
                    <a:cubicBezTo>
                      <a:pt x="492" y="514"/>
                      <a:pt x="602" y="601"/>
                      <a:pt x="729" y="601"/>
                    </a:cubicBezTo>
                    <a:cubicBezTo>
                      <a:pt x="734" y="601"/>
                      <a:pt x="739" y="601"/>
                      <a:pt x="744" y="601"/>
                    </a:cubicBezTo>
                    <a:cubicBezTo>
                      <a:pt x="858" y="592"/>
                      <a:pt x="933" y="475"/>
                      <a:pt x="877" y="368"/>
                    </a:cubicBezTo>
                    <a:cubicBezTo>
                      <a:pt x="808" y="243"/>
                      <a:pt x="668" y="197"/>
                      <a:pt x="542" y="148"/>
                    </a:cubicBezTo>
                    <a:cubicBezTo>
                      <a:pt x="412" y="99"/>
                      <a:pt x="284" y="57"/>
                      <a:pt x="158" y="8"/>
                    </a:cubicBezTo>
                    <a:cubicBezTo>
                      <a:pt x="145" y="3"/>
                      <a:pt x="132" y="1"/>
                      <a:pt x="1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" name="Google Shape;3344;p45"/>
              <p:cNvSpPr/>
              <p:nvPr/>
            </p:nvSpPr>
            <p:spPr>
              <a:xfrm rot="-9510447">
                <a:off x="6997656" y="1095857"/>
                <a:ext cx="23018" cy="7848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435" extrusionOk="0">
                    <a:moveTo>
                      <a:pt x="275" y="0"/>
                    </a:moveTo>
                    <a:cubicBezTo>
                      <a:pt x="223" y="0"/>
                      <a:pt x="172" y="3"/>
                      <a:pt x="122" y="8"/>
                    </a:cubicBezTo>
                    <a:cubicBezTo>
                      <a:pt x="20" y="19"/>
                      <a:pt x="1" y="149"/>
                      <a:pt x="99" y="191"/>
                    </a:cubicBezTo>
                    <a:cubicBezTo>
                      <a:pt x="282" y="263"/>
                      <a:pt x="487" y="305"/>
                      <a:pt x="677" y="365"/>
                    </a:cubicBezTo>
                    <a:cubicBezTo>
                      <a:pt x="797" y="402"/>
                      <a:pt x="907" y="435"/>
                      <a:pt x="1024" y="435"/>
                    </a:cubicBezTo>
                    <a:cubicBezTo>
                      <a:pt x="1078" y="435"/>
                      <a:pt x="1133" y="428"/>
                      <a:pt x="1191" y="411"/>
                    </a:cubicBezTo>
                    <a:cubicBezTo>
                      <a:pt x="1263" y="388"/>
                      <a:pt x="1282" y="300"/>
                      <a:pt x="1233" y="247"/>
                    </a:cubicBezTo>
                    <a:cubicBezTo>
                      <a:pt x="1099" y="103"/>
                      <a:pt x="936" y="65"/>
                      <a:pt x="745" y="42"/>
                    </a:cubicBezTo>
                    <a:cubicBezTo>
                      <a:pt x="594" y="22"/>
                      <a:pt x="432" y="0"/>
                      <a:pt x="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" name="Google Shape;3345;p45"/>
              <p:cNvSpPr/>
              <p:nvPr/>
            </p:nvSpPr>
            <p:spPr>
              <a:xfrm rot="-9510447">
                <a:off x="6976623" y="1070627"/>
                <a:ext cx="23126" cy="9814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44" extrusionOk="0">
                    <a:moveTo>
                      <a:pt x="299" y="1"/>
                    </a:moveTo>
                    <a:cubicBezTo>
                      <a:pt x="279" y="1"/>
                      <a:pt x="259" y="1"/>
                      <a:pt x="239" y="2"/>
                    </a:cubicBezTo>
                    <a:cubicBezTo>
                      <a:pt x="16" y="6"/>
                      <a:pt x="0" y="291"/>
                      <a:pt x="186" y="367"/>
                    </a:cubicBezTo>
                    <a:cubicBezTo>
                      <a:pt x="411" y="458"/>
                      <a:pt x="662" y="488"/>
                      <a:pt x="897" y="538"/>
                    </a:cubicBezTo>
                    <a:cubicBezTo>
                      <a:pt x="914" y="542"/>
                      <a:pt x="931" y="543"/>
                      <a:pt x="946" y="543"/>
                    </a:cubicBezTo>
                    <a:cubicBezTo>
                      <a:pt x="1199" y="543"/>
                      <a:pt x="1288" y="140"/>
                      <a:pt x="1020" y="97"/>
                    </a:cubicBezTo>
                    <a:cubicBezTo>
                      <a:pt x="784" y="58"/>
                      <a:pt x="539" y="1"/>
                      <a:pt x="29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" name="Google Shape;3346;p45"/>
              <p:cNvSpPr/>
              <p:nvPr/>
            </p:nvSpPr>
            <p:spPr>
              <a:xfrm rot="-9510447">
                <a:off x="6966172" y="1077214"/>
                <a:ext cx="16662" cy="8569"/>
              </a:xfrm>
              <a:custGeom>
                <a:avLst/>
                <a:gdLst/>
                <a:ahLst/>
                <a:cxnLst/>
                <a:rect l="l" t="t" r="r" b="b"/>
                <a:pathLst>
                  <a:path w="928" h="475" extrusionOk="0">
                    <a:moveTo>
                      <a:pt x="339" y="0"/>
                    </a:moveTo>
                    <a:cubicBezTo>
                      <a:pt x="237" y="0"/>
                      <a:pt x="137" y="21"/>
                      <a:pt x="65" y="93"/>
                    </a:cubicBezTo>
                    <a:cubicBezTo>
                      <a:pt x="1" y="154"/>
                      <a:pt x="15" y="264"/>
                      <a:pt x="92" y="309"/>
                    </a:cubicBezTo>
                    <a:cubicBezTo>
                      <a:pt x="194" y="370"/>
                      <a:pt x="331" y="359"/>
                      <a:pt x="445" y="393"/>
                    </a:cubicBezTo>
                    <a:cubicBezTo>
                      <a:pt x="502" y="412"/>
                      <a:pt x="552" y="443"/>
                      <a:pt x="608" y="462"/>
                    </a:cubicBezTo>
                    <a:cubicBezTo>
                      <a:pt x="638" y="471"/>
                      <a:pt x="665" y="475"/>
                      <a:pt x="693" y="475"/>
                    </a:cubicBezTo>
                    <a:cubicBezTo>
                      <a:pt x="730" y="475"/>
                      <a:pt x="767" y="468"/>
                      <a:pt x="806" y="462"/>
                    </a:cubicBezTo>
                    <a:cubicBezTo>
                      <a:pt x="882" y="446"/>
                      <a:pt x="928" y="355"/>
                      <a:pt x="905" y="283"/>
                    </a:cubicBezTo>
                    <a:cubicBezTo>
                      <a:pt x="856" y="104"/>
                      <a:pt x="700" y="47"/>
                      <a:pt x="529" y="17"/>
                    </a:cubicBezTo>
                    <a:cubicBezTo>
                      <a:pt x="469" y="8"/>
                      <a:pt x="403" y="0"/>
                      <a:pt x="3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" name="Google Shape;3347;p45"/>
              <p:cNvSpPr/>
              <p:nvPr/>
            </p:nvSpPr>
            <p:spPr>
              <a:xfrm rot="-9510447">
                <a:off x="6940117" y="1047342"/>
                <a:ext cx="22659" cy="6819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378" extrusionOk="0">
                    <a:moveTo>
                      <a:pt x="701" y="1"/>
                    </a:moveTo>
                    <a:cubicBezTo>
                      <a:pt x="511" y="1"/>
                      <a:pt x="313" y="29"/>
                      <a:pt x="156" y="29"/>
                    </a:cubicBezTo>
                    <a:cubicBezTo>
                      <a:pt x="0" y="29"/>
                      <a:pt x="0" y="266"/>
                      <a:pt x="156" y="269"/>
                    </a:cubicBezTo>
                    <a:cubicBezTo>
                      <a:pt x="339" y="277"/>
                      <a:pt x="521" y="311"/>
                      <a:pt x="704" y="341"/>
                    </a:cubicBezTo>
                    <a:cubicBezTo>
                      <a:pt x="794" y="358"/>
                      <a:pt x="884" y="377"/>
                      <a:pt x="974" y="377"/>
                    </a:cubicBezTo>
                    <a:cubicBezTo>
                      <a:pt x="1031" y="377"/>
                      <a:pt x="1087" y="369"/>
                      <a:pt x="1144" y="349"/>
                    </a:cubicBezTo>
                    <a:cubicBezTo>
                      <a:pt x="1255" y="311"/>
                      <a:pt x="1262" y="185"/>
                      <a:pt x="1175" y="121"/>
                    </a:cubicBezTo>
                    <a:cubicBezTo>
                      <a:pt x="1049" y="26"/>
                      <a:pt x="878" y="1"/>
                      <a:pt x="7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" name="Google Shape;3348;p45"/>
              <p:cNvSpPr/>
              <p:nvPr/>
            </p:nvSpPr>
            <p:spPr>
              <a:xfrm rot="-9510447">
                <a:off x="6729110" y="896008"/>
                <a:ext cx="231638" cy="173446"/>
              </a:xfrm>
              <a:custGeom>
                <a:avLst/>
                <a:gdLst/>
                <a:ahLst/>
                <a:cxnLst/>
                <a:rect l="l" t="t" r="r" b="b"/>
                <a:pathLst>
                  <a:path w="12901" h="9614" extrusionOk="0">
                    <a:moveTo>
                      <a:pt x="8138" y="1"/>
                    </a:moveTo>
                    <a:cubicBezTo>
                      <a:pt x="7119" y="1"/>
                      <a:pt x="6562" y="5074"/>
                      <a:pt x="6562" y="5074"/>
                    </a:cubicBezTo>
                    <a:cubicBezTo>
                      <a:pt x="6562" y="5074"/>
                      <a:pt x="5760" y="987"/>
                      <a:pt x="4825" y="915"/>
                    </a:cubicBezTo>
                    <a:cubicBezTo>
                      <a:pt x="4817" y="915"/>
                      <a:pt x="4810" y="914"/>
                      <a:pt x="4803" y="914"/>
                    </a:cubicBezTo>
                    <a:cubicBezTo>
                      <a:pt x="3919" y="914"/>
                      <a:pt x="5472" y="5291"/>
                      <a:pt x="5472" y="5291"/>
                    </a:cubicBezTo>
                    <a:cubicBezTo>
                      <a:pt x="5472" y="5291"/>
                      <a:pt x="2788" y="1971"/>
                      <a:pt x="1465" y="1971"/>
                    </a:cubicBezTo>
                    <a:cubicBezTo>
                      <a:pt x="1347" y="1971"/>
                      <a:pt x="1239" y="1998"/>
                      <a:pt x="1145" y="2056"/>
                    </a:cubicBezTo>
                    <a:cubicBezTo>
                      <a:pt x="1" y="2763"/>
                      <a:pt x="3456" y="5295"/>
                      <a:pt x="3456" y="5295"/>
                    </a:cubicBezTo>
                    <a:cubicBezTo>
                      <a:pt x="3456" y="5295"/>
                      <a:pt x="4284" y="9614"/>
                      <a:pt x="6772" y="9614"/>
                    </a:cubicBezTo>
                    <a:cubicBezTo>
                      <a:pt x="6830" y="9614"/>
                      <a:pt x="6890" y="9611"/>
                      <a:pt x="6950" y="9607"/>
                    </a:cubicBezTo>
                    <a:cubicBezTo>
                      <a:pt x="9582" y="9389"/>
                      <a:pt x="9582" y="5770"/>
                      <a:pt x="9582" y="5770"/>
                    </a:cubicBezTo>
                    <a:cubicBezTo>
                      <a:pt x="9582" y="5770"/>
                      <a:pt x="12821" y="3462"/>
                      <a:pt x="12893" y="2462"/>
                    </a:cubicBezTo>
                    <a:cubicBezTo>
                      <a:pt x="12901" y="2359"/>
                      <a:pt x="12856" y="2312"/>
                      <a:pt x="12770" y="2312"/>
                    </a:cubicBezTo>
                    <a:cubicBezTo>
                      <a:pt x="12273" y="2312"/>
                      <a:pt x="10397" y="3849"/>
                      <a:pt x="9201" y="4873"/>
                    </a:cubicBezTo>
                    <a:cubicBezTo>
                      <a:pt x="10163" y="3223"/>
                      <a:pt x="11342" y="968"/>
                      <a:pt x="10638" y="915"/>
                    </a:cubicBezTo>
                    <a:cubicBezTo>
                      <a:pt x="10630" y="915"/>
                      <a:pt x="10621" y="914"/>
                      <a:pt x="10613" y="914"/>
                    </a:cubicBezTo>
                    <a:cubicBezTo>
                      <a:pt x="9976" y="914"/>
                      <a:pt x="9082" y="2585"/>
                      <a:pt x="8441" y="4044"/>
                    </a:cubicBezTo>
                    <a:cubicBezTo>
                      <a:pt x="8657" y="2371"/>
                      <a:pt x="8836" y="82"/>
                      <a:pt x="8175" y="3"/>
                    </a:cubicBezTo>
                    <a:cubicBezTo>
                      <a:pt x="8162" y="1"/>
                      <a:pt x="8150" y="1"/>
                      <a:pt x="81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6" name="Google Shape;3175;p45"/>
          <p:cNvSpPr txBox="1">
            <a:spLocks/>
          </p:cNvSpPr>
          <p:nvPr/>
        </p:nvSpPr>
        <p:spPr>
          <a:xfrm>
            <a:off x="741600" y="4349148"/>
            <a:ext cx="2535000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dirty="0" smtClean="0"/>
              <a:t>Visualization of Decision Tree</a:t>
            </a:r>
            <a:endParaRPr lang="en-US" dirty="0"/>
          </a:p>
        </p:txBody>
      </p:sp>
      <p:sp>
        <p:nvSpPr>
          <p:cNvPr id="177" name="Google Shape;3182;p45"/>
          <p:cNvSpPr txBox="1">
            <a:spLocks/>
          </p:cNvSpPr>
          <p:nvPr/>
        </p:nvSpPr>
        <p:spPr>
          <a:xfrm>
            <a:off x="741600" y="3867150"/>
            <a:ext cx="2154000" cy="5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3000" b="1" i="0" u="none" strike="noStrike" cap="none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3000" b="1" i="0" u="none" strike="noStrike" cap="none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3000" b="1" i="0" u="none" strike="noStrike" cap="none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3000" b="1" i="0" u="none" strike="noStrike" cap="none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3000" b="1" i="0" u="none" strike="noStrike" cap="none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3000" b="1" i="0" u="none" strike="noStrike" cap="none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3000" b="1" i="0" u="none" strike="noStrike" cap="none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3000" b="1" i="0" u="none" strike="noStrike" cap="none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Barlow"/>
              <a:buNone/>
              <a:defRPr sz="3000" b="1" i="0" u="none" strike="noStrike" cap="none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" dirty="0" smtClean="0"/>
              <a:t>07.</a:t>
            </a:r>
            <a:endParaRPr lang="e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4" name="Google Shape;3924;p49"/>
          <p:cNvSpPr txBox="1">
            <a:spLocks noGrp="1"/>
          </p:cNvSpPr>
          <p:nvPr>
            <p:ph type="ctrTitle"/>
          </p:nvPr>
        </p:nvSpPr>
        <p:spPr>
          <a:xfrm>
            <a:off x="609600" y="349067"/>
            <a:ext cx="545215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The Iris Dataset</a:t>
            </a:r>
            <a:endParaRPr dirty="0">
              <a:solidFill>
                <a:schemeClr val="accent1"/>
              </a:solidFill>
            </a:endParaRPr>
          </a:p>
        </p:txBody>
      </p:sp>
      <p:grpSp>
        <p:nvGrpSpPr>
          <p:cNvPr id="3928" name="Google Shape;3928;p49"/>
          <p:cNvGrpSpPr/>
          <p:nvPr/>
        </p:nvGrpSpPr>
        <p:grpSpPr>
          <a:xfrm>
            <a:off x="6746543" y="-23879"/>
            <a:ext cx="1286618" cy="1886509"/>
            <a:chOff x="6746543" y="-23879"/>
            <a:chExt cx="1286618" cy="1886509"/>
          </a:xfrm>
        </p:grpSpPr>
        <p:sp>
          <p:nvSpPr>
            <p:cNvPr id="3929" name="Google Shape;3929;p49"/>
            <p:cNvSpPr/>
            <p:nvPr/>
          </p:nvSpPr>
          <p:spPr>
            <a:xfrm rot="-5400000">
              <a:off x="6418175" y="475895"/>
              <a:ext cx="1398302" cy="398754"/>
            </a:xfrm>
            <a:custGeom>
              <a:avLst/>
              <a:gdLst/>
              <a:ahLst/>
              <a:cxnLst/>
              <a:rect l="l" t="t" r="r" b="b"/>
              <a:pathLst>
                <a:path w="43238" h="12344" extrusionOk="0">
                  <a:moveTo>
                    <a:pt x="28408" y="1"/>
                  </a:moveTo>
                  <a:cubicBezTo>
                    <a:pt x="28358" y="1"/>
                    <a:pt x="28307" y="1"/>
                    <a:pt x="28256" y="1"/>
                  </a:cubicBezTo>
                  <a:cubicBezTo>
                    <a:pt x="20523" y="29"/>
                    <a:pt x="9361" y="2095"/>
                    <a:pt x="117" y="11777"/>
                  </a:cubicBezTo>
                  <a:cubicBezTo>
                    <a:pt x="89" y="11808"/>
                    <a:pt x="64" y="11844"/>
                    <a:pt x="50" y="11883"/>
                  </a:cubicBezTo>
                  <a:cubicBezTo>
                    <a:pt x="1" y="12007"/>
                    <a:pt x="25" y="12155"/>
                    <a:pt x="128" y="12250"/>
                  </a:cubicBezTo>
                  <a:cubicBezTo>
                    <a:pt x="194" y="12313"/>
                    <a:pt x="279" y="12344"/>
                    <a:pt x="362" y="12344"/>
                  </a:cubicBezTo>
                  <a:cubicBezTo>
                    <a:pt x="451" y="12344"/>
                    <a:pt x="539" y="12309"/>
                    <a:pt x="605" y="12240"/>
                  </a:cubicBezTo>
                  <a:cubicBezTo>
                    <a:pt x="9676" y="2737"/>
                    <a:pt x="20639" y="703"/>
                    <a:pt x="28235" y="675"/>
                  </a:cubicBezTo>
                  <a:cubicBezTo>
                    <a:pt x="28299" y="675"/>
                    <a:pt x="28364" y="675"/>
                    <a:pt x="28428" y="675"/>
                  </a:cubicBezTo>
                  <a:cubicBezTo>
                    <a:pt x="36586" y="675"/>
                    <a:pt x="42677" y="2893"/>
                    <a:pt x="42740" y="2918"/>
                  </a:cubicBezTo>
                  <a:cubicBezTo>
                    <a:pt x="42778" y="2932"/>
                    <a:pt x="42818" y="2939"/>
                    <a:pt x="42858" y="2939"/>
                  </a:cubicBezTo>
                  <a:cubicBezTo>
                    <a:pt x="42996" y="2939"/>
                    <a:pt x="43127" y="2856"/>
                    <a:pt x="43171" y="2716"/>
                  </a:cubicBezTo>
                  <a:cubicBezTo>
                    <a:pt x="43238" y="2543"/>
                    <a:pt x="43146" y="2349"/>
                    <a:pt x="42973" y="2286"/>
                  </a:cubicBezTo>
                  <a:cubicBezTo>
                    <a:pt x="42909" y="2261"/>
                    <a:pt x="36704" y="1"/>
                    <a:pt x="284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49"/>
            <p:cNvSpPr/>
            <p:nvPr/>
          </p:nvSpPr>
          <p:spPr>
            <a:xfrm rot="-5400000">
              <a:off x="7045407" y="792100"/>
              <a:ext cx="630268" cy="752284"/>
            </a:xfrm>
            <a:custGeom>
              <a:avLst/>
              <a:gdLst/>
              <a:ahLst/>
              <a:cxnLst/>
              <a:rect l="l" t="t" r="r" b="b"/>
              <a:pathLst>
                <a:path w="19489" h="23288" extrusionOk="0">
                  <a:moveTo>
                    <a:pt x="18724" y="1"/>
                  </a:moveTo>
                  <a:cubicBezTo>
                    <a:pt x="18713" y="1"/>
                    <a:pt x="18702" y="1"/>
                    <a:pt x="18690" y="2"/>
                  </a:cubicBezTo>
                  <a:cubicBezTo>
                    <a:pt x="18507" y="20"/>
                    <a:pt x="18373" y="186"/>
                    <a:pt x="18390" y="373"/>
                  </a:cubicBezTo>
                  <a:cubicBezTo>
                    <a:pt x="18397" y="419"/>
                    <a:pt x="18790" y="5253"/>
                    <a:pt x="10930" y="12693"/>
                  </a:cubicBezTo>
                  <a:cubicBezTo>
                    <a:pt x="2957" y="20238"/>
                    <a:pt x="164" y="22671"/>
                    <a:pt x="139" y="22696"/>
                  </a:cubicBezTo>
                  <a:cubicBezTo>
                    <a:pt x="97" y="22732"/>
                    <a:pt x="64" y="22777"/>
                    <a:pt x="47" y="22823"/>
                  </a:cubicBezTo>
                  <a:cubicBezTo>
                    <a:pt x="1" y="22940"/>
                    <a:pt x="19" y="23074"/>
                    <a:pt x="103" y="23173"/>
                  </a:cubicBezTo>
                  <a:cubicBezTo>
                    <a:pt x="171" y="23248"/>
                    <a:pt x="265" y="23288"/>
                    <a:pt x="359" y="23288"/>
                  </a:cubicBezTo>
                  <a:cubicBezTo>
                    <a:pt x="438" y="23288"/>
                    <a:pt x="516" y="23261"/>
                    <a:pt x="580" y="23204"/>
                  </a:cubicBezTo>
                  <a:cubicBezTo>
                    <a:pt x="609" y="23180"/>
                    <a:pt x="3405" y="20740"/>
                    <a:pt x="11392" y="13183"/>
                  </a:cubicBezTo>
                  <a:cubicBezTo>
                    <a:pt x="19489" y="5514"/>
                    <a:pt x="19083" y="514"/>
                    <a:pt x="19062" y="302"/>
                  </a:cubicBezTo>
                  <a:cubicBezTo>
                    <a:pt x="19045" y="130"/>
                    <a:pt x="18897" y="1"/>
                    <a:pt x="187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49"/>
            <p:cNvSpPr/>
            <p:nvPr/>
          </p:nvSpPr>
          <p:spPr>
            <a:xfrm rot="-8387259">
              <a:off x="7300473" y="1482776"/>
              <a:ext cx="261457" cy="82708"/>
            </a:xfrm>
            <a:custGeom>
              <a:avLst/>
              <a:gdLst/>
              <a:ahLst/>
              <a:cxnLst/>
              <a:rect l="l" t="t" r="r" b="b"/>
              <a:pathLst>
                <a:path w="14187" h="4487" extrusionOk="0">
                  <a:moveTo>
                    <a:pt x="102" y="1"/>
                  </a:moveTo>
                  <a:cubicBezTo>
                    <a:pt x="20" y="1"/>
                    <a:pt x="1" y="124"/>
                    <a:pt x="88" y="140"/>
                  </a:cubicBezTo>
                  <a:cubicBezTo>
                    <a:pt x="4899" y="1105"/>
                    <a:pt x="9510" y="2596"/>
                    <a:pt x="14038" y="4480"/>
                  </a:cubicBezTo>
                  <a:cubicBezTo>
                    <a:pt x="14050" y="4484"/>
                    <a:pt x="14061" y="4486"/>
                    <a:pt x="14071" y="4486"/>
                  </a:cubicBezTo>
                  <a:cubicBezTo>
                    <a:pt x="14146" y="4486"/>
                    <a:pt x="14187" y="4376"/>
                    <a:pt x="14104" y="4333"/>
                  </a:cubicBezTo>
                  <a:cubicBezTo>
                    <a:pt x="9751" y="2101"/>
                    <a:pt x="4951" y="672"/>
                    <a:pt x="112" y="1"/>
                  </a:cubicBezTo>
                  <a:cubicBezTo>
                    <a:pt x="108" y="1"/>
                    <a:pt x="105" y="1"/>
                    <a:pt x="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49"/>
            <p:cNvSpPr/>
            <p:nvPr/>
          </p:nvSpPr>
          <p:spPr>
            <a:xfrm rot="-8387259">
              <a:off x="7217949" y="1430085"/>
              <a:ext cx="120399" cy="233100"/>
            </a:xfrm>
            <a:custGeom>
              <a:avLst/>
              <a:gdLst/>
              <a:ahLst/>
              <a:cxnLst/>
              <a:rect l="l" t="t" r="r" b="b"/>
              <a:pathLst>
                <a:path w="6533" h="12646" extrusionOk="0">
                  <a:moveTo>
                    <a:pt x="44" y="0"/>
                  </a:moveTo>
                  <a:cubicBezTo>
                    <a:pt x="22" y="0"/>
                    <a:pt x="1" y="15"/>
                    <a:pt x="4" y="43"/>
                  </a:cubicBezTo>
                  <a:cubicBezTo>
                    <a:pt x="846" y="4700"/>
                    <a:pt x="3110" y="9099"/>
                    <a:pt x="6290" y="12606"/>
                  </a:cubicBezTo>
                  <a:cubicBezTo>
                    <a:pt x="6315" y="12634"/>
                    <a:pt x="6347" y="12646"/>
                    <a:pt x="6378" y="12646"/>
                  </a:cubicBezTo>
                  <a:cubicBezTo>
                    <a:pt x="6459" y="12646"/>
                    <a:pt x="6532" y="12564"/>
                    <a:pt x="6471" y="12477"/>
                  </a:cubicBezTo>
                  <a:cubicBezTo>
                    <a:pt x="3715" y="8659"/>
                    <a:pt x="944" y="4784"/>
                    <a:pt x="88" y="36"/>
                  </a:cubicBezTo>
                  <a:cubicBezTo>
                    <a:pt x="83" y="12"/>
                    <a:pt x="63" y="0"/>
                    <a:pt x="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49"/>
            <p:cNvSpPr/>
            <p:nvPr/>
          </p:nvSpPr>
          <p:spPr>
            <a:xfrm rot="-8387259">
              <a:off x="7415709" y="1296923"/>
              <a:ext cx="207385" cy="162429"/>
            </a:xfrm>
            <a:custGeom>
              <a:avLst/>
              <a:gdLst/>
              <a:ahLst/>
              <a:cxnLst/>
              <a:rect l="l" t="t" r="r" b="b"/>
              <a:pathLst>
                <a:path w="11253" h="8812" extrusionOk="0">
                  <a:moveTo>
                    <a:pt x="11104" y="0"/>
                  </a:moveTo>
                  <a:cubicBezTo>
                    <a:pt x="11090" y="0"/>
                    <a:pt x="11075" y="3"/>
                    <a:pt x="11058" y="10"/>
                  </a:cubicBezTo>
                  <a:cubicBezTo>
                    <a:pt x="6684" y="1694"/>
                    <a:pt x="2729" y="4943"/>
                    <a:pt x="21" y="8743"/>
                  </a:cubicBezTo>
                  <a:cubicBezTo>
                    <a:pt x="1" y="8775"/>
                    <a:pt x="28" y="8812"/>
                    <a:pt x="58" y="8812"/>
                  </a:cubicBezTo>
                  <a:cubicBezTo>
                    <a:pt x="68" y="8812"/>
                    <a:pt x="79" y="8807"/>
                    <a:pt x="88" y="8796"/>
                  </a:cubicBezTo>
                  <a:cubicBezTo>
                    <a:pt x="3159" y="5058"/>
                    <a:pt x="6816" y="2343"/>
                    <a:pt x="11139" y="223"/>
                  </a:cubicBezTo>
                  <a:cubicBezTo>
                    <a:pt x="11253" y="167"/>
                    <a:pt x="11211" y="0"/>
                    <a:pt x="111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49"/>
            <p:cNvSpPr/>
            <p:nvPr/>
          </p:nvSpPr>
          <p:spPr>
            <a:xfrm rot="-8387259">
              <a:off x="7490167" y="1629064"/>
              <a:ext cx="34444" cy="25935"/>
            </a:xfrm>
            <a:custGeom>
              <a:avLst/>
              <a:gdLst/>
              <a:ahLst/>
              <a:cxnLst/>
              <a:rect l="l" t="t" r="r" b="b"/>
              <a:pathLst>
                <a:path w="1869" h="1407" extrusionOk="0">
                  <a:moveTo>
                    <a:pt x="891" y="1"/>
                  </a:moveTo>
                  <a:cubicBezTo>
                    <a:pt x="676" y="1"/>
                    <a:pt x="461" y="102"/>
                    <a:pt x="320" y="345"/>
                  </a:cubicBezTo>
                  <a:cubicBezTo>
                    <a:pt x="1" y="894"/>
                    <a:pt x="491" y="1407"/>
                    <a:pt x="977" y="1407"/>
                  </a:cubicBezTo>
                  <a:cubicBezTo>
                    <a:pt x="1193" y="1407"/>
                    <a:pt x="1407" y="1305"/>
                    <a:pt x="1549" y="1061"/>
                  </a:cubicBezTo>
                  <a:cubicBezTo>
                    <a:pt x="1869" y="514"/>
                    <a:pt x="1377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49"/>
            <p:cNvSpPr/>
            <p:nvPr/>
          </p:nvSpPr>
          <p:spPr>
            <a:xfrm rot="-8387259">
              <a:off x="7633532" y="1369785"/>
              <a:ext cx="34444" cy="25935"/>
            </a:xfrm>
            <a:custGeom>
              <a:avLst/>
              <a:gdLst/>
              <a:ahLst/>
              <a:cxnLst/>
              <a:rect l="l" t="t" r="r" b="b"/>
              <a:pathLst>
                <a:path w="1869" h="1407" extrusionOk="0">
                  <a:moveTo>
                    <a:pt x="893" y="0"/>
                  </a:moveTo>
                  <a:cubicBezTo>
                    <a:pt x="677" y="0"/>
                    <a:pt x="462" y="101"/>
                    <a:pt x="321" y="346"/>
                  </a:cubicBezTo>
                  <a:cubicBezTo>
                    <a:pt x="1" y="892"/>
                    <a:pt x="493" y="1406"/>
                    <a:pt x="979" y="1406"/>
                  </a:cubicBezTo>
                  <a:cubicBezTo>
                    <a:pt x="1194" y="1406"/>
                    <a:pt x="1408" y="1305"/>
                    <a:pt x="1550" y="1062"/>
                  </a:cubicBezTo>
                  <a:cubicBezTo>
                    <a:pt x="1869" y="512"/>
                    <a:pt x="1378" y="0"/>
                    <a:pt x="8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49"/>
            <p:cNvSpPr/>
            <p:nvPr/>
          </p:nvSpPr>
          <p:spPr>
            <a:xfrm rot="-8387259">
              <a:off x="7231778" y="1661558"/>
              <a:ext cx="34444" cy="25898"/>
            </a:xfrm>
            <a:custGeom>
              <a:avLst/>
              <a:gdLst/>
              <a:ahLst/>
              <a:cxnLst/>
              <a:rect l="l" t="t" r="r" b="b"/>
              <a:pathLst>
                <a:path w="1869" h="1405" extrusionOk="0">
                  <a:moveTo>
                    <a:pt x="890" y="0"/>
                  </a:moveTo>
                  <a:cubicBezTo>
                    <a:pt x="675" y="0"/>
                    <a:pt x="461" y="101"/>
                    <a:pt x="319" y="343"/>
                  </a:cubicBezTo>
                  <a:cubicBezTo>
                    <a:pt x="0" y="892"/>
                    <a:pt x="491" y="1404"/>
                    <a:pt x="976" y="1404"/>
                  </a:cubicBezTo>
                  <a:cubicBezTo>
                    <a:pt x="1192" y="1404"/>
                    <a:pt x="1407" y="1303"/>
                    <a:pt x="1549" y="1059"/>
                  </a:cubicBezTo>
                  <a:cubicBezTo>
                    <a:pt x="1868" y="512"/>
                    <a:pt x="1376" y="0"/>
                    <a:pt x="8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49"/>
            <p:cNvSpPr/>
            <p:nvPr/>
          </p:nvSpPr>
          <p:spPr>
            <a:xfrm rot="-8387259">
              <a:off x="7184477" y="1170408"/>
              <a:ext cx="534837" cy="588962"/>
            </a:xfrm>
            <a:custGeom>
              <a:avLst/>
              <a:gdLst/>
              <a:ahLst/>
              <a:cxnLst/>
              <a:rect l="l" t="t" r="r" b="b"/>
              <a:pathLst>
                <a:path w="29021" h="31952" extrusionOk="0">
                  <a:moveTo>
                    <a:pt x="20741" y="1"/>
                  </a:moveTo>
                  <a:cubicBezTo>
                    <a:pt x="20409" y="1"/>
                    <a:pt x="20045" y="267"/>
                    <a:pt x="19640" y="880"/>
                  </a:cubicBezTo>
                  <a:cubicBezTo>
                    <a:pt x="16995" y="4887"/>
                    <a:pt x="22033" y="12699"/>
                    <a:pt x="22033" y="12699"/>
                  </a:cubicBezTo>
                  <a:cubicBezTo>
                    <a:pt x="22033" y="12699"/>
                    <a:pt x="12033" y="3533"/>
                    <a:pt x="8162" y="3533"/>
                  </a:cubicBezTo>
                  <a:cubicBezTo>
                    <a:pt x="7570" y="3533"/>
                    <a:pt x="7122" y="3747"/>
                    <a:pt x="6874" y="4241"/>
                  </a:cubicBezTo>
                  <a:cubicBezTo>
                    <a:pt x="5005" y="7962"/>
                    <a:pt x="20388" y="14973"/>
                    <a:pt x="20388" y="14973"/>
                  </a:cubicBezTo>
                  <a:cubicBezTo>
                    <a:pt x="18314" y="14430"/>
                    <a:pt x="12797" y="13732"/>
                    <a:pt x="8170" y="13732"/>
                  </a:cubicBezTo>
                  <a:cubicBezTo>
                    <a:pt x="3662" y="13732"/>
                    <a:pt x="0" y="14395"/>
                    <a:pt x="1197" y="16511"/>
                  </a:cubicBezTo>
                  <a:cubicBezTo>
                    <a:pt x="2175" y="18240"/>
                    <a:pt x="5465" y="18756"/>
                    <a:pt x="9044" y="18756"/>
                  </a:cubicBezTo>
                  <a:cubicBezTo>
                    <a:pt x="14343" y="18756"/>
                    <a:pt x="20275" y="17625"/>
                    <a:pt x="20276" y="17625"/>
                  </a:cubicBezTo>
                  <a:lnTo>
                    <a:pt x="20276" y="17625"/>
                  </a:lnTo>
                  <a:cubicBezTo>
                    <a:pt x="11186" y="23012"/>
                    <a:pt x="9820" y="31784"/>
                    <a:pt x="12499" y="31949"/>
                  </a:cubicBezTo>
                  <a:cubicBezTo>
                    <a:pt x="12530" y="31951"/>
                    <a:pt x="12562" y="31952"/>
                    <a:pt x="12593" y="31952"/>
                  </a:cubicBezTo>
                  <a:cubicBezTo>
                    <a:pt x="15239" y="31952"/>
                    <a:pt x="17662" y="25175"/>
                    <a:pt x="21097" y="20776"/>
                  </a:cubicBezTo>
                  <a:cubicBezTo>
                    <a:pt x="24569" y="16329"/>
                    <a:pt x="29021" y="15711"/>
                    <a:pt x="29021" y="15711"/>
                  </a:cubicBezTo>
                  <a:cubicBezTo>
                    <a:pt x="29021" y="15711"/>
                    <a:pt x="26593" y="14516"/>
                    <a:pt x="24653" y="10634"/>
                  </a:cubicBezTo>
                  <a:cubicBezTo>
                    <a:pt x="23410" y="8148"/>
                    <a:pt x="22576" y="1"/>
                    <a:pt x="2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49"/>
            <p:cNvSpPr/>
            <p:nvPr/>
          </p:nvSpPr>
          <p:spPr>
            <a:xfrm rot="-8387259">
              <a:off x="7392376" y="1661798"/>
              <a:ext cx="23903" cy="17990"/>
            </a:xfrm>
            <a:custGeom>
              <a:avLst/>
              <a:gdLst/>
              <a:ahLst/>
              <a:cxnLst/>
              <a:rect l="l" t="t" r="r" b="b"/>
              <a:pathLst>
                <a:path w="1297" h="976" extrusionOk="0">
                  <a:moveTo>
                    <a:pt x="618" y="1"/>
                  </a:moveTo>
                  <a:cubicBezTo>
                    <a:pt x="468" y="1"/>
                    <a:pt x="319" y="70"/>
                    <a:pt x="220" y="239"/>
                  </a:cubicBezTo>
                  <a:cubicBezTo>
                    <a:pt x="0" y="619"/>
                    <a:pt x="342" y="975"/>
                    <a:pt x="679" y="975"/>
                  </a:cubicBezTo>
                  <a:cubicBezTo>
                    <a:pt x="829" y="975"/>
                    <a:pt x="978" y="905"/>
                    <a:pt x="1076" y="735"/>
                  </a:cubicBezTo>
                  <a:cubicBezTo>
                    <a:pt x="1296" y="355"/>
                    <a:pt x="956" y="1"/>
                    <a:pt x="6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49"/>
            <p:cNvSpPr/>
            <p:nvPr/>
          </p:nvSpPr>
          <p:spPr>
            <a:xfrm rot="-8387259">
              <a:off x="7605458" y="1299917"/>
              <a:ext cx="23884" cy="17953"/>
            </a:xfrm>
            <a:custGeom>
              <a:avLst/>
              <a:gdLst/>
              <a:ahLst/>
              <a:cxnLst/>
              <a:rect l="l" t="t" r="r" b="b"/>
              <a:pathLst>
                <a:path w="1296" h="974" extrusionOk="0">
                  <a:moveTo>
                    <a:pt x="617" y="1"/>
                  </a:moveTo>
                  <a:cubicBezTo>
                    <a:pt x="468" y="1"/>
                    <a:pt x="319" y="70"/>
                    <a:pt x="220" y="239"/>
                  </a:cubicBezTo>
                  <a:cubicBezTo>
                    <a:pt x="0" y="619"/>
                    <a:pt x="341" y="974"/>
                    <a:pt x="678" y="974"/>
                  </a:cubicBezTo>
                  <a:cubicBezTo>
                    <a:pt x="827" y="974"/>
                    <a:pt x="975" y="904"/>
                    <a:pt x="1073" y="735"/>
                  </a:cubicBezTo>
                  <a:cubicBezTo>
                    <a:pt x="1295" y="356"/>
                    <a:pt x="955" y="1"/>
                    <a:pt x="6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49"/>
            <p:cNvSpPr/>
            <p:nvPr/>
          </p:nvSpPr>
          <p:spPr>
            <a:xfrm rot="-8387259">
              <a:off x="7418528" y="1430220"/>
              <a:ext cx="23645" cy="17953"/>
            </a:xfrm>
            <a:custGeom>
              <a:avLst/>
              <a:gdLst/>
              <a:ahLst/>
              <a:cxnLst/>
              <a:rect l="l" t="t" r="r" b="b"/>
              <a:pathLst>
                <a:path w="1283" h="974" extrusionOk="0">
                  <a:moveTo>
                    <a:pt x="612" y="1"/>
                  </a:moveTo>
                  <a:cubicBezTo>
                    <a:pt x="458" y="1"/>
                    <a:pt x="305" y="74"/>
                    <a:pt x="208" y="252"/>
                  </a:cubicBezTo>
                  <a:cubicBezTo>
                    <a:pt x="1" y="631"/>
                    <a:pt x="340" y="973"/>
                    <a:pt x="672" y="973"/>
                  </a:cubicBezTo>
                  <a:cubicBezTo>
                    <a:pt x="826" y="973"/>
                    <a:pt x="979" y="900"/>
                    <a:pt x="1075" y="723"/>
                  </a:cubicBezTo>
                  <a:cubicBezTo>
                    <a:pt x="1282" y="342"/>
                    <a:pt x="944" y="1"/>
                    <a:pt x="6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49"/>
            <p:cNvSpPr/>
            <p:nvPr/>
          </p:nvSpPr>
          <p:spPr>
            <a:xfrm rot="-8387259">
              <a:off x="7391042" y="1632402"/>
              <a:ext cx="15536" cy="11668"/>
            </a:xfrm>
            <a:custGeom>
              <a:avLst/>
              <a:gdLst/>
              <a:ahLst/>
              <a:cxnLst/>
              <a:rect l="l" t="t" r="r" b="b"/>
              <a:pathLst>
                <a:path w="843" h="633" extrusionOk="0">
                  <a:moveTo>
                    <a:pt x="402" y="1"/>
                  </a:moveTo>
                  <a:cubicBezTo>
                    <a:pt x="305" y="1"/>
                    <a:pt x="209" y="46"/>
                    <a:pt x="145" y="156"/>
                  </a:cubicBezTo>
                  <a:cubicBezTo>
                    <a:pt x="0" y="402"/>
                    <a:pt x="222" y="633"/>
                    <a:pt x="440" y="633"/>
                  </a:cubicBezTo>
                  <a:cubicBezTo>
                    <a:pt x="537" y="633"/>
                    <a:pt x="634" y="587"/>
                    <a:pt x="697" y="478"/>
                  </a:cubicBezTo>
                  <a:cubicBezTo>
                    <a:pt x="842" y="231"/>
                    <a:pt x="621" y="1"/>
                    <a:pt x="4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49"/>
            <p:cNvSpPr/>
            <p:nvPr/>
          </p:nvSpPr>
          <p:spPr>
            <a:xfrm rot="-8387259">
              <a:off x="7561575" y="1290935"/>
              <a:ext cx="15517" cy="11649"/>
            </a:xfrm>
            <a:custGeom>
              <a:avLst/>
              <a:gdLst/>
              <a:ahLst/>
              <a:cxnLst/>
              <a:rect l="l" t="t" r="r" b="b"/>
              <a:pathLst>
                <a:path w="842" h="632" extrusionOk="0">
                  <a:moveTo>
                    <a:pt x="402" y="0"/>
                  </a:moveTo>
                  <a:cubicBezTo>
                    <a:pt x="304" y="0"/>
                    <a:pt x="207" y="46"/>
                    <a:pt x="143" y="156"/>
                  </a:cubicBezTo>
                  <a:cubicBezTo>
                    <a:pt x="1" y="402"/>
                    <a:pt x="221" y="632"/>
                    <a:pt x="440" y="632"/>
                  </a:cubicBezTo>
                  <a:cubicBezTo>
                    <a:pt x="537" y="632"/>
                    <a:pt x="634" y="586"/>
                    <a:pt x="699" y="477"/>
                  </a:cubicBezTo>
                  <a:cubicBezTo>
                    <a:pt x="841" y="230"/>
                    <a:pt x="621" y="0"/>
                    <a:pt x="4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49"/>
            <p:cNvSpPr/>
            <p:nvPr/>
          </p:nvSpPr>
          <p:spPr>
            <a:xfrm rot="-8387259">
              <a:off x="7225164" y="1502081"/>
              <a:ext cx="15499" cy="11668"/>
            </a:xfrm>
            <a:custGeom>
              <a:avLst/>
              <a:gdLst/>
              <a:ahLst/>
              <a:cxnLst/>
              <a:rect l="l" t="t" r="r" b="b"/>
              <a:pathLst>
                <a:path w="841" h="633" extrusionOk="0">
                  <a:moveTo>
                    <a:pt x="402" y="1"/>
                  </a:moveTo>
                  <a:cubicBezTo>
                    <a:pt x="304" y="1"/>
                    <a:pt x="207" y="46"/>
                    <a:pt x="143" y="156"/>
                  </a:cubicBezTo>
                  <a:cubicBezTo>
                    <a:pt x="0" y="402"/>
                    <a:pt x="220" y="632"/>
                    <a:pt x="439" y="632"/>
                  </a:cubicBezTo>
                  <a:cubicBezTo>
                    <a:pt x="536" y="632"/>
                    <a:pt x="633" y="587"/>
                    <a:pt x="698" y="477"/>
                  </a:cubicBezTo>
                  <a:cubicBezTo>
                    <a:pt x="841" y="230"/>
                    <a:pt x="620" y="1"/>
                    <a:pt x="4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49"/>
            <p:cNvSpPr/>
            <p:nvPr/>
          </p:nvSpPr>
          <p:spPr>
            <a:xfrm rot="-8387259">
              <a:off x="7374123" y="1653955"/>
              <a:ext cx="10191" cy="7631"/>
            </a:xfrm>
            <a:custGeom>
              <a:avLst/>
              <a:gdLst/>
              <a:ahLst/>
              <a:cxnLst/>
              <a:rect l="l" t="t" r="r" b="b"/>
              <a:pathLst>
                <a:path w="553" h="414" extrusionOk="0">
                  <a:moveTo>
                    <a:pt x="265" y="0"/>
                  </a:moveTo>
                  <a:cubicBezTo>
                    <a:pt x="201" y="0"/>
                    <a:pt x="137" y="30"/>
                    <a:pt x="95" y="103"/>
                  </a:cubicBezTo>
                  <a:cubicBezTo>
                    <a:pt x="1" y="263"/>
                    <a:pt x="146" y="414"/>
                    <a:pt x="290" y="414"/>
                  </a:cubicBezTo>
                  <a:cubicBezTo>
                    <a:pt x="353" y="414"/>
                    <a:pt x="416" y="384"/>
                    <a:pt x="458" y="312"/>
                  </a:cubicBezTo>
                  <a:cubicBezTo>
                    <a:pt x="552" y="150"/>
                    <a:pt x="408" y="0"/>
                    <a:pt x="2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49"/>
            <p:cNvSpPr/>
            <p:nvPr/>
          </p:nvSpPr>
          <p:spPr>
            <a:xfrm rot="-8387259">
              <a:off x="7260840" y="1433861"/>
              <a:ext cx="10191" cy="7631"/>
            </a:xfrm>
            <a:custGeom>
              <a:avLst/>
              <a:gdLst/>
              <a:ahLst/>
              <a:cxnLst/>
              <a:rect l="l" t="t" r="r" b="b"/>
              <a:pathLst>
                <a:path w="553" h="414" extrusionOk="0">
                  <a:moveTo>
                    <a:pt x="264" y="0"/>
                  </a:moveTo>
                  <a:cubicBezTo>
                    <a:pt x="200" y="0"/>
                    <a:pt x="137" y="30"/>
                    <a:pt x="95" y="102"/>
                  </a:cubicBezTo>
                  <a:cubicBezTo>
                    <a:pt x="1" y="264"/>
                    <a:pt x="145" y="414"/>
                    <a:pt x="288" y="414"/>
                  </a:cubicBezTo>
                  <a:cubicBezTo>
                    <a:pt x="352" y="414"/>
                    <a:pt x="416" y="384"/>
                    <a:pt x="458" y="311"/>
                  </a:cubicBezTo>
                  <a:cubicBezTo>
                    <a:pt x="553" y="152"/>
                    <a:pt x="407" y="0"/>
                    <a:pt x="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49"/>
            <p:cNvSpPr/>
            <p:nvPr/>
          </p:nvSpPr>
          <p:spPr>
            <a:xfrm rot="-8387259">
              <a:off x="7472220" y="1492597"/>
              <a:ext cx="10099" cy="7613"/>
            </a:xfrm>
            <a:custGeom>
              <a:avLst/>
              <a:gdLst/>
              <a:ahLst/>
              <a:cxnLst/>
              <a:rect l="l" t="t" r="r" b="b"/>
              <a:pathLst>
                <a:path w="548" h="413" extrusionOk="0">
                  <a:moveTo>
                    <a:pt x="262" y="0"/>
                  </a:moveTo>
                  <a:cubicBezTo>
                    <a:pt x="196" y="0"/>
                    <a:pt x="130" y="32"/>
                    <a:pt x="89" y="107"/>
                  </a:cubicBezTo>
                  <a:cubicBezTo>
                    <a:pt x="1" y="267"/>
                    <a:pt x="145" y="412"/>
                    <a:pt x="287" y="412"/>
                  </a:cubicBezTo>
                  <a:cubicBezTo>
                    <a:pt x="353" y="412"/>
                    <a:pt x="418" y="381"/>
                    <a:pt x="459" y="306"/>
                  </a:cubicBezTo>
                  <a:cubicBezTo>
                    <a:pt x="547" y="144"/>
                    <a:pt x="403" y="0"/>
                    <a:pt x="2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49"/>
            <p:cNvSpPr/>
            <p:nvPr/>
          </p:nvSpPr>
          <p:spPr>
            <a:xfrm rot="-5400000">
              <a:off x="6773698" y="408534"/>
              <a:ext cx="137055" cy="173857"/>
            </a:xfrm>
            <a:custGeom>
              <a:avLst/>
              <a:gdLst/>
              <a:ahLst/>
              <a:cxnLst/>
              <a:rect l="l" t="t" r="r" b="b"/>
              <a:pathLst>
                <a:path w="4238" h="5382" extrusionOk="0">
                  <a:moveTo>
                    <a:pt x="159" y="0"/>
                  </a:moveTo>
                  <a:lnTo>
                    <a:pt x="159" y="0"/>
                  </a:lnTo>
                  <a:cubicBezTo>
                    <a:pt x="159" y="0"/>
                    <a:pt x="0" y="1900"/>
                    <a:pt x="763" y="3235"/>
                  </a:cubicBezTo>
                  <a:cubicBezTo>
                    <a:pt x="1526" y="4573"/>
                    <a:pt x="4237" y="5382"/>
                    <a:pt x="4237" y="5382"/>
                  </a:cubicBezTo>
                  <a:cubicBezTo>
                    <a:pt x="4237" y="5382"/>
                    <a:pt x="3941" y="3305"/>
                    <a:pt x="2398" y="1809"/>
                  </a:cubicBezTo>
                  <a:cubicBezTo>
                    <a:pt x="851" y="308"/>
                    <a:pt x="159" y="0"/>
                    <a:pt x="1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49"/>
            <p:cNvSpPr/>
            <p:nvPr/>
          </p:nvSpPr>
          <p:spPr>
            <a:xfrm rot="-5400000">
              <a:off x="6948856" y="429844"/>
              <a:ext cx="130232" cy="170336"/>
            </a:xfrm>
            <a:custGeom>
              <a:avLst/>
              <a:gdLst/>
              <a:ahLst/>
              <a:cxnLst/>
              <a:rect l="l" t="t" r="r" b="b"/>
              <a:pathLst>
                <a:path w="4027" h="5273" extrusionOk="0">
                  <a:moveTo>
                    <a:pt x="4026" y="0"/>
                  </a:moveTo>
                  <a:lnTo>
                    <a:pt x="4026" y="0"/>
                  </a:lnTo>
                  <a:cubicBezTo>
                    <a:pt x="4026" y="0"/>
                    <a:pt x="1841" y="791"/>
                    <a:pt x="920" y="2627"/>
                  </a:cubicBezTo>
                  <a:cubicBezTo>
                    <a:pt x="1" y="4467"/>
                    <a:pt x="128" y="5272"/>
                    <a:pt x="128" y="5272"/>
                  </a:cubicBezTo>
                  <a:cubicBezTo>
                    <a:pt x="128" y="5272"/>
                    <a:pt x="1492" y="4520"/>
                    <a:pt x="2434" y="3299"/>
                  </a:cubicBezTo>
                  <a:cubicBezTo>
                    <a:pt x="3381" y="2073"/>
                    <a:pt x="4026" y="1"/>
                    <a:pt x="40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49" name="Google Shape;3949;p49"/>
            <p:cNvGrpSpPr/>
            <p:nvPr/>
          </p:nvGrpSpPr>
          <p:grpSpPr>
            <a:xfrm rot="-5400000">
              <a:off x="6743922" y="623744"/>
              <a:ext cx="214472" cy="176925"/>
              <a:chOff x="3961851" y="558662"/>
              <a:chExt cx="290748" cy="240113"/>
            </a:xfrm>
          </p:grpSpPr>
          <p:sp>
            <p:nvSpPr>
              <p:cNvPr id="3950" name="Google Shape;3950;p49"/>
              <p:cNvSpPr/>
              <p:nvPr/>
            </p:nvSpPr>
            <p:spPr>
              <a:xfrm>
                <a:off x="3961851" y="558662"/>
                <a:ext cx="286582" cy="236473"/>
              </a:xfrm>
              <a:custGeom>
                <a:avLst/>
                <a:gdLst/>
                <a:ahLst/>
                <a:cxnLst/>
                <a:rect l="l" t="t" r="r" b="b"/>
                <a:pathLst>
                  <a:path w="6537" h="5394" extrusionOk="0">
                    <a:moveTo>
                      <a:pt x="282" y="1"/>
                    </a:moveTo>
                    <a:lnTo>
                      <a:pt x="282" y="1"/>
                    </a:lnTo>
                    <a:cubicBezTo>
                      <a:pt x="282" y="1"/>
                      <a:pt x="0" y="1682"/>
                      <a:pt x="1554" y="3391"/>
                    </a:cubicBezTo>
                    <a:cubicBezTo>
                      <a:pt x="3104" y="5097"/>
                      <a:pt x="6537" y="5393"/>
                      <a:pt x="6537" y="5393"/>
                    </a:cubicBezTo>
                    <a:cubicBezTo>
                      <a:pt x="6537" y="5393"/>
                      <a:pt x="4933" y="2801"/>
                      <a:pt x="3002" y="1513"/>
                    </a:cubicBezTo>
                    <a:cubicBezTo>
                      <a:pt x="1071" y="227"/>
                      <a:pt x="283" y="1"/>
                      <a:pt x="2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49"/>
              <p:cNvSpPr/>
              <p:nvPr/>
            </p:nvSpPr>
            <p:spPr>
              <a:xfrm>
                <a:off x="4001352" y="596585"/>
                <a:ext cx="251247" cy="202190"/>
              </a:xfrm>
              <a:custGeom>
                <a:avLst/>
                <a:gdLst/>
                <a:ahLst/>
                <a:cxnLst/>
                <a:rect l="l" t="t" r="r" b="b"/>
                <a:pathLst>
                  <a:path w="5731" h="4612" extrusionOk="0">
                    <a:moveTo>
                      <a:pt x="94" y="0"/>
                    </a:moveTo>
                    <a:cubicBezTo>
                      <a:pt x="70" y="0"/>
                      <a:pt x="45" y="10"/>
                      <a:pt x="28" y="29"/>
                    </a:cubicBezTo>
                    <a:cubicBezTo>
                      <a:pt x="21" y="37"/>
                      <a:pt x="17" y="44"/>
                      <a:pt x="14" y="50"/>
                    </a:cubicBezTo>
                    <a:cubicBezTo>
                      <a:pt x="0" y="86"/>
                      <a:pt x="7" y="122"/>
                      <a:pt x="35" y="146"/>
                    </a:cubicBezTo>
                    <a:cubicBezTo>
                      <a:pt x="74" y="182"/>
                      <a:pt x="3788" y="3437"/>
                      <a:pt x="5589" y="4599"/>
                    </a:cubicBezTo>
                    <a:cubicBezTo>
                      <a:pt x="5603" y="4608"/>
                      <a:pt x="5619" y="4612"/>
                      <a:pt x="5635" y="4612"/>
                    </a:cubicBezTo>
                    <a:cubicBezTo>
                      <a:pt x="5663" y="4612"/>
                      <a:pt x="5690" y="4599"/>
                      <a:pt x="5706" y="4574"/>
                    </a:cubicBezTo>
                    <a:cubicBezTo>
                      <a:pt x="5730" y="4535"/>
                      <a:pt x="5720" y="4482"/>
                      <a:pt x="5681" y="4457"/>
                    </a:cubicBezTo>
                    <a:cubicBezTo>
                      <a:pt x="3891" y="3299"/>
                      <a:pt x="183" y="55"/>
                      <a:pt x="148" y="19"/>
                    </a:cubicBezTo>
                    <a:cubicBezTo>
                      <a:pt x="133" y="7"/>
                      <a:pt x="113" y="0"/>
                      <a:pt x="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52" name="Google Shape;3952;p49"/>
            <p:cNvGrpSpPr/>
            <p:nvPr/>
          </p:nvGrpSpPr>
          <p:grpSpPr>
            <a:xfrm rot="-5400000">
              <a:off x="6966798" y="591220"/>
              <a:ext cx="135533" cy="196855"/>
              <a:chOff x="4045939" y="794047"/>
              <a:chExt cx="183735" cy="267161"/>
            </a:xfrm>
          </p:grpSpPr>
          <p:sp>
            <p:nvSpPr>
              <p:cNvPr id="3953" name="Google Shape;3953;p49"/>
              <p:cNvSpPr/>
              <p:nvPr/>
            </p:nvSpPr>
            <p:spPr>
              <a:xfrm>
                <a:off x="4045939" y="797730"/>
                <a:ext cx="179744" cy="263478"/>
              </a:xfrm>
              <a:custGeom>
                <a:avLst/>
                <a:gdLst/>
                <a:ahLst/>
                <a:cxnLst/>
                <a:rect l="l" t="t" r="r" b="b"/>
                <a:pathLst>
                  <a:path w="4100" h="6010" extrusionOk="0">
                    <a:moveTo>
                      <a:pt x="4099" y="0"/>
                    </a:moveTo>
                    <a:lnTo>
                      <a:pt x="4099" y="0"/>
                    </a:lnTo>
                    <a:cubicBezTo>
                      <a:pt x="4099" y="0"/>
                      <a:pt x="1829" y="752"/>
                      <a:pt x="914" y="2426"/>
                    </a:cubicBezTo>
                    <a:cubicBezTo>
                      <a:pt x="0" y="4100"/>
                      <a:pt x="621" y="6010"/>
                      <a:pt x="621" y="6010"/>
                    </a:cubicBezTo>
                    <a:cubicBezTo>
                      <a:pt x="621" y="6010"/>
                      <a:pt x="1042" y="5724"/>
                      <a:pt x="2196" y="4127"/>
                    </a:cubicBezTo>
                    <a:cubicBezTo>
                      <a:pt x="3354" y="2528"/>
                      <a:pt x="4099" y="1"/>
                      <a:pt x="40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49"/>
              <p:cNvSpPr/>
              <p:nvPr/>
            </p:nvSpPr>
            <p:spPr>
              <a:xfrm>
                <a:off x="4088465" y="794047"/>
                <a:ext cx="141209" cy="220164"/>
              </a:xfrm>
              <a:custGeom>
                <a:avLst/>
                <a:gdLst/>
                <a:ahLst/>
                <a:cxnLst/>
                <a:rect l="l" t="t" r="r" b="b"/>
                <a:pathLst>
                  <a:path w="3221" h="5022" extrusionOk="0">
                    <a:moveTo>
                      <a:pt x="3129" y="0"/>
                    </a:moveTo>
                    <a:cubicBezTo>
                      <a:pt x="3107" y="0"/>
                      <a:pt x="3085" y="8"/>
                      <a:pt x="3069" y="24"/>
                    </a:cubicBezTo>
                    <a:cubicBezTo>
                      <a:pt x="1459" y="1602"/>
                      <a:pt x="566" y="3495"/>
                      <a:pt x="205" y="4392"/>
                    </a:cubicBezTo>
                    <a:cubicBezTo>
                      <a:pt x="78" y="4713"/>
                      <a:pt x="15" y="4907"/>
                      <a:pt x="15" y="4915"/>
                    </a:cubicBezTo>
                    <a:cubicBezTo>
                      <a:pt x="0" y="4957"/>
                      <a:pt x="26" y="5006"/>
                      <a:pt x="68" y="5017"/>
                    </a:cubicBezTo>
                    <a:cubicBezTo>
                      <a:pt x="78" y="5020"/>
                      <a:pt x="87" y="5021"/>
                      <a:pt x="97" y="5021"/>
                    </a:cubicBezTo>
                    <a:cubicBezTo>
                      <a:pt x="133" y="5021"/>
                      <a:pt x="165" y="5000"/>
                      <a:pt x="174" y="4964"/>
                    </a:cubicBezTo>
                    <a:cubicBezTo>
                      <a:pt x="184" y="4936"/>
                      <a:pt x="1032" y="2256"/>
                      <a:pt x="3186" y="144"/>
                    </a:cubicBezTo>
                    <a:cubicBezTo>
                      <a:pt x="3221" y="112"/>
                      <a:pt x="3221" y="59"/>
                      <a:pt x="3189" y="24"/>
                    </a:cubicBezTo>
                    <a:cubicBezTo>
                      <a:pt x="3173" y="8"/>
                      <a:pt x="3151" y="0"/>
                      <a:pt x="3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55" name="Google Shape;3955;p49"/>
            <p:cNvSpPr/>
            <p:nvPr/>
          </p:nvSpPr>
          <p:spPr>
            <a:xfrm rot="-5400000">
              <a:off x="6813095" y="411809"/>
              <a:ext cx="104780" cy="130894"/>
            </a:xfrm>
            <a:custGeom>
              <a:avLst/>
              <a:gdLst/>
              <a:ahLst/>
              <a:cxnLst/>
              <a:rect l="l" t="t" r="r" b="b"/>
              <a:pathLst>
                <a:path w="3240" h="4052" extrusionOk="0">
                  <a:moveTo>
                    <a:pt x="60" y="0"/>
                  </a:moveTo>
                  <a:cubicBezTo>
                    <a:pt x="49" y="0"/>
                    <a:pt x="38" y="4"/>
                    <a:pt x="29" y="10"/>
                  </a:cubicBezTo>
                  <a:cubicBezTo>
                    <a:pt x="19" y="18"/>
                    <a:pt x="12" y="25"/>
                    <a:pt x="8" y="35"/>
                  </a:cubicBezTo>
                  <a:cubicBezTo>
                    <a:pt x="1" y="53"/>
                    <a:pt x="4" y="74"/>
                    <a:pt x="15" y="88"/>
                  </a:cubicBezTo>
                  <a:cubicBezTo>
                    <a:pt x="33" y="116"/>
                    <a:pt x="1887" y="2779"/>
                    <a:pt x="3136" y="4036"/>
                  </a:cubicBezTo>
                  <a:cubicBezTo>
                    <a:pt x="3147" y="4046"/>
                    <a:pt x="3161" y="4051"/>
                    <a:pt x="3175" y="4051"/>
                  </a:cubicBezTo>
                  <a:cubicBezTo>
                    <a:pt x="3190" y="4051"/>
                    <a:pt x="3204" y="4046"/>
                    <a:pt x="3214" y="4036"/>
                  </a:cubicBezTo>
                  <a:cubicBezTo>
                    <a:pt x="3239" y="4014"/>
                    <a:pt x="3239" y="3980"/>
                    <a:pt x="3214" y="3954"/>
                  </a:cubicBezTo>
                  <a:cubicBezTo>
                    <a:pt x="1971" y="2704"/>
                    <a:pt x="125" y="53"/>
                    <a:pt x="107" y="25"/>
                  </a:cubicBezTo>
                  <a:cubicBezTo>
                    <a:pt x="96" y="9"/>
                    <a:pt x="78" y="0"/>
                    <a:pt x="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49"/>
            <p:cNvSpPr/>
            <p:nvPr/>
          </p:nvSpPr>
          <p:spPr>
            <a:xfrm rot="-5400000">
              <a:off x="6943228" y="431755"/>
              <a:ext cx="114450" cy="146852"/>
            </a:xfrm>
            <a:custGeom>
              <a:avLst/>
              <a:gdLst/>
              <a:ahLst/>
              <a:cxnLst/>
              <a:rect l="l" t="t" r="r" b="b"/>
              <a:pathLst>
                <a:path w="3539" h="4546" extrusionOk="0">
                  <a:moveTo>
                    <a:pt x="3476" y="0"/>
                  </a:moveTo>
                  <a:cubicBezTo>
                    <a:pt x="3460" y="0"/>
                    <a:pt x="3446" y="7"/>
                    <a:pt x="3436" y="20"/>
                  </a:cubicBezTo>
                  <a:cubicBezTo>
                    <a:pt x="2755" y="797"/>
                    <a:pt x="43" y="4420"/>
                    <a:pt x="15" y="4455"/>
                  </a:cubicBezTo>
                  <a:cubicBezTo>
                    <a:pt x="11" y="4459"/>
                    <a:pt x="11" y="4462"/>
                    <a:pt x="8" y="4469"/>
                  </a:cubicBezTo>
                  <a:cubicBezTo>
                    <a:pt x="0" y="4490"/>
                    <a:pt x="8" y="4519"/>
                    <a:pt x="25" y="4532"/>
                  </a:cubicBezTo>
                  <a:cubicBezTo>
                    <a:pt x="35" y="4541"/>
                    <a:pt x="47" y="4545"/>
                    <a:pt x="59" y="4545"/>
                  </a:cubicBezTo>
                  <a:cubicBezTo>
                    <a:pt x="77" y="4545"/>
                    <a:pt x="94" y="4537"/>
                    <a:pt x="106" y="4522"/>
                  </a:cubicBezTo>
                  <a:cubicBezTo>
                    <a:pt x="131" y="4487"/>
                    <a:pt x="2843" y="867"/>
                    <a:pt x="3521" y="94"/>
                  </a:cubicBezTo>
                  <a:cubicBezTo>
                    <a:pt x="3538" y="70"/>
                    <a:pt x="3538" y="34"/>
                    <a:pt x="3514" y="13"/>
                  </a:cubicBezTo>
                  <a:cubicBezTo>
                    <a:pt x="3503" y="5"/>
                    <a:pt x="3489" y="0"/>
                    <a:pt x="34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7" name="Google Shape;3957;p49"/>
            <p:cNvGrpSpPr/>
            <p:nvPr/>
          </p:nvGrpSpPr>
          <p:grpSpPr>
            <a:xfrm rot="-5400000">
              <a:off x="6773663" y="186732"/>
              <a:ext cx="144393" cy="198634"/>
              <a:chOff x="4587071" y="536741"/>
              <a:chExt cx="195746" cy="269575"/>
            </a:xfrm>
          </p:grpSpPr>
          <p:sp>
            <p:nvSpPr>
              <p:cNvPr id="3958" name="Google Shape;3958;p49"/>
              <p:cNvSpPr/>
              <p:nvPr/>
            </p:nvSpPr>
            <p:spPr>
              <a:xfrm>
                <a:off x="4587071" y="536741"/>
                <a:ext cx="195746" cy="267205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6095" extrusionOk="0">
                    <a:moveTo>
                      <a:pt x="317" y="1"/>
                    </a:moveTo>
                    <a:cubicBezTo>
                      <a:pt x="261" y="1"/>
                      <a:pt x="248" y="21"/>
                      <a:pt x="248" y="21"/>
                    </a:cubicBezTo>
                    <a:cubicBezTo>
                      <a:pt x="248" y="21"/>
                      <a:pt x="1" y="4248"/>
                      <a:pt x="3504" y="6094"/>
                    </a:cubicBezTo>
                    <a:cubicBezTo>
                      <a:pt x="3504" y="6094"/>
                      <a:pt x="4464" y="2927"/>
                      <a:pt x="2445" y="1327"/>
                    </a:cubicBezTo>
                    <a:cubicBezTo>
                      <a:pt x="963" y="157"/>
                      <a:pt x="473" y="1"/>
                      <a:pt x="3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49"/>
              <p:cNvSpPr/>
              <p:nvPr/>
            </p:nvSpPr>
            <p:spPr>
              <a:xfrm>
                <a:off x="4648098" y="609343"/>
                <a:ext cx="95220" cy="196973"/>
              </a:xfrm>
              <a:custGeom>
                <a:avLst/>
                <a:gdLst/>
                <a:ahLst/>
                <a:cxnLst/>
                <a:rect l="l" t="t" r="r" b="b"/>
                <a:pathLst>
                  <a:path w="2172" h="4493" extrusionOk="0">
                    <a:moveTo>
                      <a:pt x="59" y="0"/>
                    </a:moveTo>
                    <a:cubicBezTo>
                      <a:pt x="48" y="0"/>
                      <a:pt x="38" y="4"/>
                      <a:pt x="28" y="10"/>
                    </a:cubicBezTo>
                    <a:cubicBezTo>
                      <a:pt x="18" y="14"/>
                      <a:pt x="11" y="25"/>
                      <a:pt x="7" y="35"/>
                    </a:cubicBezTo>
                    <a:cubicBezTo>
                      <a:pt x="0" y="53"/>
                      <a:pt x="4" y="70"/>
                      <a:pt x="15" y="88"/>
                    </a:cubicBezTo>
                    <a:cubicBezTo>
                      <a:pt x="32" y="113"/>
                      <a:pt x="1695" y="2567"/>
                      <a:pt x="2059" y="4449"/>
                    </a:cubicBezTo>
                    <a:cubicBezTo>
                      <a:pt x="2062" y="4474"/>
                      <a:pt x="2087" y="4493"/>
                      <a:pt x="2112" y="4493"/>
                    </a:cubicBezTo>
                    <a:cubicBezTo>
                      <a:pt x="2115" y="4493"/>
                      <a:pt x="2119" y="4492"/>
                      <a:pt x="2122" y="4491"/>
                    </a:cubicBezTo>
                    <a:cubicBezTo>
                      <a:pt x="2155" y="4488"/>
                      <a:pt x="2172" y="4456"/>
                      <a:pt x="2168" y="4428"/>
                    </a:cubicBezTo>
                    <a:cubicBezTo>
                      <a:pt x="1801" y="2521"/>
                      <a:pt x="124" y="49"/>
                      <a:pt x="106" y="25"/>
                    </a:cubicBezTo>
                    <a:cubicBezTo>
                      <a:pt x="95" y="9"/>
                      <a:pt x="77" y="0"/>
                      <a:pt x="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60" name="Google Shape;3960;p49"/>
            <p:cNvGrpSpPr/>
            <p:nvPr/>
          </p:nvGrpSpPr>
          <p:grpSpPr>
            <a:xfrm rot="-5400000">
              <a:off x="6955405" y="218092"/>
              <a:ext cx="148047" cy="178636"/>
              <a:chOff x="4555637" y="799440"/>
              <a:chExt cx="200700" cy="242435"/>
            </a:xfrm>
          </p:grpSpPr>
          <p:sp>
            <p:nvSpPr>
              <p:cNvPr id="3961" name="Google Shape;3961;p49"/>
              <p:cNvSpPr/>
              <p:nvPr/>
            </p:nvSpPr>
            <p:spPr>
              <a:xfrm>
                <a:off x="4555637" y="801895"/>
                <a:ext cx="200700" cy="23998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5474" extrusionOk="0">
                    <a:moveTo>
                      <a:pt x="3886" y="0"/>
                    </a:moveTo>
                    <a:cubicBezTo>
                      <a:pt x="3885" y="0"/>
                      <a:pt x="2445" y="75"/>
                      <a:pt x="1604" y="1490"/>
                    </a:cubicBezTo>
                    <a:cubicBezTo>
                      <a:pt x="760" y="2906"/>
                      <a:pt x="1" y="5473"/>
                      <a:pt x="1" y="5473"/>
                    </a:cubicBezTo>
                    <a:cubicBezTo>
                      <a:pt x="1" y="5473"/>
                      <a:pt x="944" y="5460"/>
                      <a:pt x="2763" y="3680"/>
                    </a:cubicBezTo>
                    <a:cubicBezTo>
                      <a:pt x="4577" y="1897"/>
                      <a:pt x="3886" y="0"/>
                      <a:pt x="38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49"/>
              <p:cNvSpPr/>
              <p:nvPr/>
            </p:nvSpPr>
            <p:spPr>
              <a:xfrm>
                <a:off x="4601363" y="799440"/>
                <a:ext cx="127574" cy="193904"/>
              </a:xfrm>
              <a:custGeom>
                <a:avLst/>
                <a:gdLst/>
                <a:ahLst/>
                <a:cxnLst/>
                <a:rect l="l" t="t" r="r" b="b"/>
                <a:pathLst>
                  <a:path w="2910" h="4423" extrusionOk="0">
                    <a:moveTo>
                      <a:pt x="2840" y="1"/>
                    </a:moveTo>
                    <a:cubicBezTo>
                      <a:pt x="2820" y="1"/>
                      <a:pt x="2799" y="12"/>
                      <a:pt x="2789" y="32"/>
                    </a:cubicBezTo>
                    <a:cubicBezTo>
                      <a:pt x="1599" y="2521"/>
                      <a:pt x="35" y="4311"/>
                      <a:pt x="17" y="4329"/>
                    </a:cubicBezTo>
                    <a:cubicBezTo>
                      <a:pt x="14" y="4336"/>
                      <a:pt x="10" y="4339"/>
                      <a:pt x="10" y="4347"/>
                    </a:cubicBezTo>
                    <a:cubicBezTo>
                      <a:pt x="0" y="4368"/>
                      <a:pt x="7" y="4393"/>
                      <a:pt x="25" y="4411"/>
                    </a:cubicBezTo>
                    <a:cubicBezTo>
                      <a:pt x="34" y="4418"/>
                      <a:pt x="47" y="4422"/>
                      <a:pt x="60" y="4422"/>
                    </a:cubicBezTo>
                    <a:cubicBezTo>
                      <a:pt x="75" y="4422"/>
                      <a:pt x="90" y="4416"/>
                      <a:pt x="102" y="4403"/>
                    </a:cubicBezTo>
                    <a:cubicBezTo>
                      <a:pt x="120" y="4385"/>
                      <a:pt x="1691" y="2584"/>
                      <a:pt x="2892" y="81"/>
                    </a:cubicBezTo>
                    <a:cubicBezTo>
                      <a:pt x="2910" y="53"/>
                      <a:pt x="2892" y="17"/>
                      <a:pt x="2864" y="7"/>
                    </a:cubicBezTo>
                    <a:cubicBezTo>
                      <a:pt x="2856" y="3"/>
                      <a:pt x="2848" y="1"/>
                      <a:pt x="28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63" name="Google Shape;3963;p49"/>
            <p:cNvSpPr/>
            <p:nvPr/>
          </p:nvSpPr>
          <p:spPr>
            <a:xfrm rot="-8387240">
              <a:off x="7733160" y="1543204"/>
              <a:ext cx="143786" cy="45484"/>
            </a:xfrm>
            <a:custGeom>
              <a:avLst/>
              <a:gdLst/>
              <a:ahLst/>
              <a:cxnLst/>
              <a:rect l="l" t="t" r="r" b="b"/>
              <a:pathLst>
                <a:path w="14187" h="4487" extrusionOk="0">
                  <a:moveTo>
                    <a:pt x="102" y="1"/>
                  </a:moveTo>
                  <a:cubicBezTo>
                    <a:pt x="20" y="1"/>
                    <a:pt x="1" y="124"/>
                    <a:pt x="88" y="140"/>
                  </a:cubicBezTo>
                  <a:cubicBezTo>
                    <a:pt x="4899" y="1105"/>
                    <a:pt x="9510" y="2596"/>
                    <a:pt x="14038" y="4480"/>
                  </a:cubicBezTo>
                  <a:cubicBezTo>
                    <a:pt x="14050" y="4484"/>
                    <a:pt x="14061" y="4486"/>
                    <a:pt x="14071" y="4486"/>
                  </a:cubicBezTo>
                  <a:cubicBezTo>
                    <a:pt x="14146" y="4486"/>
                    <a:pt x="14187" y="4376"/>
                    <a:pt x="14104" y="4333"/>
                  </a:cubicBezTo>
                  <a:cubicBezTo>
                    <a:pt x="9751" y="2101"/>
                    <a:pt x="4951" y="672"/>
                    <a:pt x="112" y="1"/>
                  </a:cubicBezTo>
                  <a:cubicBezTo>
                    <a:pt x="108" y="1"/>
                    <a:pt x="105" y="1"/>
                    <a:pt x="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49"/>
            <p:cNvSpPr/>
            <p:nvPr/>
          </p:nvSpPr>
          <p:spPr>
            <a:xfrm rot="-8387240">
              <a:off x="7687776" y="1514228"/>
              <a:ext cx="66212" cy="128192"/>
            </a:xfrm>
            <a:custGeom>
              <a:avLst/>
              <a:gdLst/>
              <a:ahLst/>
              <a:cxnLst/>
              <a:rect l="l" t="t" r="r" b="b"/>
              <a:pathLst>
                <a:path w="6533" h="12646" extrusionOk="0">
                  <a:moveTo>
                    <a:pt x="44" y="0"/>
                  </a:moveTo>
                  <a:cubicBezTo>
                    <a:pt x="22" y="0"/>
                    <a:pt x="1" y="15"/>
                    <a:pt x="4" y="43"/>
                  </a:cubicBezTo>
                  <a:cubicBezTo>
                    <a:pt x="846" y="4700"/>
                    <a:pt x="3110" y="9099"/>
                    <a:pt x="6290" y="12606"/>
                  </a:cubicBezTo>
                  <a:cubicBezTo>
                    <a:pt x="6315" y="12634"/>
                    <a:pt x="6347" y="12646"/>
                    <a:pt x="6378" y="12646"/>
                  </a:cubicBezTo>
                  <a:cubicBezTo>
                    <a:pt x="6459" y="12646"/>
                    <a:pt x="6532" y="12564"/>
                    <a:pt x="6471" y="12477"/>
                  </a:cubicBezTo>
                  <a:cubicBezTo>
                    <a:pt x="3715" y="8659"/>
                    <a:pt x="944" y="4784"/>
                    <a:pt x="88" y="36"/>
                  </a:cubicBezTo>
                  <a:cubicBezTo>
                    <a:pt x="83" y="12"/>
                    <a:pt x="63" y="0"/>
                    <a:pt x="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49"/>
            <p:cNvSpPr/>
            <p:nvPr/>
          </p:nvSpPr>
          <p:spPr>
            <a:xfrm rot="-8387240">
              <a:off x="7796533" y="1440995"/>
              <a:ext cx="114050" cy="89327"/>
            </a:xfrm>
            <a:custGeom>
              <a:avLst/>
              <a:gdLst/>
              <a:ahLst/>
              <a:cxnLst/>
              <a:rect l="l" t="t" r="r" b="b"/>
              <a:pathLst>
                <a:path w="11253" h="8812" extrusionOk="0">
                  <a:moveTo>
                    <a:pt x="11104" y="0"/>
                  </a:moveTo>
                  <a:cubicBezTo>
                    <a:pt x="11090" y="0"/>
                    <a:pt x="11075" y="3"/>
                    <a:pt x="11058" y="10"/>
                  </a:cubicBezTo>
                  <a:cubicBezTo>
                    <a:pt x="6684" y="1694"/>
                    <a:pt x="2729" y="4943"/>
                    <a:pt x="21" y="8743"/>
                  </a:cubicBezTo>
                  <a:cubicBezTo>
                    <a:pt x="1" y="8775"/>
                    <a:pt x="28" y="8812"/>
                    <a:pt x="58" y="8812"/>
                  </a:cubicBezTo>
                  <a:cubicBezTo>
                    <a:pt x="68" y="8812"/>
                    <a:pt x="79" y="8807"/>
                    <a:pt x="88" y="8796"/>
                  </a:cubicBezTo>
                  <a:cubicBezTo>
                    <a:pt x="3159" y="5058"/>
                    <a:pt x="6816" y="2343"/>
                    <a:pt x="11139" y="223"/>
                  </a:cubicBezTo>
                  <a:cubicBezTo>
                    <a:pt x="11253" y="167"/>
                    <a:pt x="11211" y="0"/>
                    <a:pt x="11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49"/>
            <p:cNvSpPr/>
            <p:nvPr/>
          </p:nvSpPr>
          <p:spPr>
            <a:xfrm rot="-8387240">
              <a:off x="7837480" y="1623655"/>
              <a:ext cx="18942" cy="14263"/>
            </a:xfrm>
            <a:custGeom>
              <a:avLst/>
              <a:gdLst/>
              <a:ahLst/>
              <a:cxnLst/>
              <a:rect l="l" t="t" r="r" b="b"/>
              <a:pathLst>
                <a:path w="1869" h="1407" extrusionOk="0">
                  <a:moveTo>
                    <a:pt x="891" y="1"/>
                  </a:moveTo>
                  <a:cubicBezTo>
                    <a:pt x="676" y="1"/>
                    <a:pt x="461" y="102"/>
                    <a:pt x="320" y="345"/>
                  </a:cubicBezTo>
                  <a:cubicBezTo>
                    <a:pt x="1" y="894"/>
                    <a:pt x="491" y="1407"/>
                    <a:pt x="977" y="1407"/>
                  </a:cubicBezTo>
                  <a:cubicBezTo>
                    <a:pt x="1193" y="1407"/>
                    <a:pt x="1407" y="1305"/>
                    <a:pt x="1549" y="1061"/>
                  </a:cubicBezTo>
                  <a:cubicBezTo>
                    <a:pt x="1869" y="514"/>
                    <a:pt x="1377" y="1"/>
                    <a:pt x="8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49"/>
            <p:cNvSpPr/>
            <p:nvPr/>
          </p:nvSpPr>
          <p:spPr>
            <a:xfrm rot="-8387240">
              <a:off x="7916322" y="1481065"/>
              <a:ext cx="18942" cy="14263"/>
            </a:xfrm>
            <a:custGeom>
              <a:avLst/>
              <a:gdLst/>
              <a:ahLst/>
              <a:cxnLst/>
              <a:rect l="l" t="t" r="r" b="b"/>
              <a:pathLst>
                <a:path w="1869" h="1407" extrusionOk="0">
                  <a:moveTo>
                    <a:pt x="893" y="0"/>
                  </a:moveTo>
                  <a:cubicBezTo>
                    <a:pt x="677" y="0"/>
                    <a:pt x="462" y="101"/>
                    <a:pt x="321" y="346"/>
                  </a:cubicBezTo>
                  <a:cubicBezTo>
                    <a:pt x="1" y="892"/>
                    <a:pt x="493" y="1406"/>
                    <a:pt x="979" y="1406"/>
                  </a:cubicBezTo>
                  <a:cubicBezTo>
                    <a:pt x="1194" y="1406"/>
                    <a:pt x="1408" y="1305"/>
                    <a:pt x="1550" y="1062"/>
                  </a:cubicBezTo>
                  <a:cubicBezTo>
                    <a:pt x="1869" y="512"/>
                    <a:pt x="1378" y="0"/>
                    <a:pt x="8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49"/>
            <p:cNvSpPr/>
            <p:nvPr/>
          </p:nvSpPr>
          <p:spPr>
            <a:xfrm rot="-8387240">
              <a:off x="7695382" y="1641524"/>
              <a:ext cx="18942" cy="14242"/>
            </a:xfrm>
            <a:custGeom>
              <a:avLst/>
              <a:gdLst/>
              <a:ahLst/>
              <a:cxnLst/>
              <a:rect l="l" t="t" r="r" b="b"/>
              <a:pathLst>
                <a:path w="1869" h="1405" extrusionOk="0">
                  <a:moveTo>
                    <a:pt x="890" y="0"/>
                  </a:moveTo>
                  <a:cubicBezTo>
                    <a:pt x="675" y="0"/>
                    <a:pt x="461" y="101"/>
                    <a:pt x="319" y="343"/>
                  </a:cubicBezTo>
                  <a:cubicBezTo>
                    <a:pt x="0" y="892"/>
                    <a:pt x="491" y="1404"/>
                    <a:pt x="976" y="1404"/>
                  </a:cubicBezTo>
                  <a:cubicBezTo>
                    <a:pt x="1192" y="1404"/>
                    <a:pt x="1407" y="1303"/>
                    <a:pt x="1549" y="1059"/>
                  </a:cubicBezTo>
                  <a:cubicBezTo>
                    <a:pt x="1868" y="512"/>
                    <a:pt x="1376" y="0"/>
                    <a:pt x="8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49"/>
            <p:cNvSpPr/>
            <p:nvPr/>
          </p:nvSpPr>
          <p:spPr>
            <a:xfrm rot="-8387240">
              <a:off x="7669369" y="1371420"/>
              <a:ext cx="294129" cy="323895"/>
            </a:xfrm>
            <a:custGeom>
              <a:avLst/>
              <a:gdLst/>
              <a:ahLst/>
              <a:cxnLst/>
              <a:rect l="l" t="t" r="r" b="b"/>
              <a:pathLst>
                <a:path w="29021" h="31952" extrusionOk="0">
                  <a:moveTo>
                    <a:pt x="20741" y="1"/>
                  </a:moveTo>
                  <a:cubicBezTo>
                    <a:pt x="20409" y="1"/>
                    <a:pt x="20045" y="267"/>
                    <a:pt x="19640" y="880"/>
                  </a:cubicBezTo>
                  <a:cubicBezTo>
                    <a:pt x="16995" y="4887"/>
                    <a:pt x="22033" y="12699"/>
                    <a:pt x="22033" y="12699"/>
                  </a:cubicBezTo>
                  <a:cubicBezTo>
                    <a:pt x="22033" y="12699"/>
                    <a:pt x="12033" y="3533"/>
                    <a:pt x="8162" y="3533"/>
                  </a:cubicBezTo>
                  <a:cubicBezTo>
                    <a:pt x="7570" y="3533"/>
                    <a:pt x="7122" y="3747"/>
                    <a:pt x="6874" y="4241"/>
                  </a:cubicBezTo>
                  <a:cubicBezTo>
                    <a:pt x="5005" y="7962"/>
                    <a:pt x="20388" y="14973"/>
                    <a:pt x="20388" y="14973"/>
                  </a:cubicBezTo>
                  <a:cubicBezTo>
                    <a:pt x="18314" y="14430"/>
                    <a:pt x="12797" y="13732"/>
                    <a:pt x="8170" y="13732"/>
                  </a:cubicBezTo>
                  <a:cubicBezTo>
                    <a:pt x="3662" y="13732"/>
                    <a:pt x="0" y="14395"/>
                    <a:pt x="1197" y="16511"/>
                  </a:cubicBezTo>
                  <a:cubicBezTo>
                    <a:pt x="2175" y="18240"/>
                    <a:pt x="5465" y="18756"/>
                    <a:pt x="9044" y="18756"/>
                  </a:cubicBezTo>
                  <a:cubicBezTo>
                    <a:pt x="14343" y="18756"/>
                    <a:pt x="20275" y="17625"/>
                    <a:pt x="20276" y="17625"/>
                  </a:cubicBezTo>
                  <a:lnTo>
                    <a:pt x="20276" y="17625"/>
                  </a:lnTo>
                  <a:cubicBezTo>
                    <a:pt x="11186" y="23012"/>
                    <a:pt x="9820" y="31784"/>
                    <a:pt x="12499" y="31949"/>
                  </a:cubicBezTo>
                  <a:cubicBezTo>
                    <a:pt x="12530" y="31951"/>
                    <a:pt x="12562" y="31952"/>
                    <a:pt x="12593" y="31952"/>
                  </a:cubicBezTo>
                  <a:cubicBezTo>
                    <a:pt x="15239" y="31952"/>
                    <a:pt x="17662" y="25175"/>
                    <a:pt x="21097" y="20776"/>
                  </a:cubicBezTo>
                  <a:cubicBezTo>
                    <a:pt x="24569" y="16329"/>
                    <a:pt x="29021" y="15711"/>
                    <a:pt x="29021" y="15711"/>
                  </a:cubicBezTo>
                  <a:cubicBezTo>
                    <a:pt x="29021" y="15711"/>
                    <a:pt x="26593" y="14516"/>
                    <a:pt x="24653" y="10634"/>
                  </a:cubicBezTo>
                  <a:cubicBezTo>
                    <a:pt x="23410" y="8148"/>
                    <a:pt x="22576" y="1"/>
                    <a:pt x="20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49"/>
            <p:cNvSpPr/>
            <p:nvPr/>
          </p:nvSpPr>
          <p:spPr>
            <a:xfrm rot="-8387240">
              <a:off x="7783701" y="1641657"/>
              <a:ext cx="13145" cy="9894"/>
            </a:xfrm>
            <a:custGeom>
              <a:avLst/>
              <a:gdLst/>
              <a:ahLst/>
              <a:cxnLst/>
              <a:rect l="l" t="t" r="r" b="b"/>
              <a:pathLst>
                <a:path w="1297" h="976" extrusionOk="0">
                  <a:moveTo>
                    <a:pt x="618" y="1"/>
                  </a:moveTo>
                  <a:cubicBezTo>
                    <a:pt x="468" y="1"/>
                    <a:pt x="319" y="70"/>
                    <a:pt x="220" y="239"/>
                  </a:cubicBezTo>
                  <a:cubicBezTo>
                    <a:pt x="0" y="619"/>
                    <a:pt x="342" y="975"/>
                    <a:pt x="679" y="975"/>
                  </a:cubicBezTo>
                  <a:cubicBezTo>
                    <a:pt x="829" y="975"/>
                    <a:pt x="978" y="905"/>
                    <a:pt x="1076" y="735"/>
                  </a:cubicBezTo>
                  <a:cubicBezTo>
                    <a:pt x="1296" y="355"/>
                    <a:pt x="956" y="1"/>
                    <a:pt x="6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49"/>
            <p:cNvSpPr/>
            <p:nvPr/>
          </p:nvSpPr>
          <p:spPr>
            <a:xfrm rot="-8387240">
              <a:off x="7900883" y="1442642"/>
              <a:ext cx="13135" cy="9873"/>
            </a:xfrm>
            <a:custGeom>
              <a:avLst/>
              <a:gdLst/>
              <a:ahLst/>
              <a:cxnLst/>
              <a:rect l="l" t="t" r="r" b="b"/>
              <a:pathLst>
                <a:path w="1296" h="974" extrusionOk="0">
                  <a:moveTo>
                    <a:pt x="617" y="1"/>
                  </a:moveTo>
                  <a:cubicBezTo>
                    <a:pt x="468" y="1"/>
                    <a:pt x="319" y="70"/>
                    <a:pt x="220" y="239"/>
                  </a:cubicBezTo>
                  <a:cubicBezTo>
                    <a:pt x="0" y="619"/>
                    <a:pt x="341" y="974"/>
                    <a:pt x="678" y="974"/>
                  </a:cubicBezTo>
                  <a:cubicBezTo>
                    <a:pt x="827" y="974"/>
                    <a:pt x="975" y="904"/>
                    <a:pt x="1073" y="735"/>
                  </a:cubicBezTo>
                  <a:cubicBezTo>
                    <a:pt x="1295" y="356"/>
                    <a:pt x="955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49"/>
            <p:cNvSpPr/>
            <p:nvPr/>
          </p:nvSpPr>
          <p:spPr>
            <a:xfrm rot="-8387240">
              <a:off x="7798083" y="1514301"/>
              <a:ext cx="13003" cy="9873"/>
            </a:xfrm>
            <a:custGeom>
              <a:avLst/>
              <a:gdLst/>
              <a:ahLst/>
              <a:cxnLst/>
              <a:rect l="l" t="t" r="r" b="b"/>
              <a:pathLst>
                <a:path w="1283" h="974" extrusionOk="0">
                  <a:moveTo>
                    <a:pt x="612" y="1"/>
                  </a:moveTo>
                  <a:cubicBezTo>
                    <a:pt x="458" y="1"/>
                    <a:pt x="305" y="74"/>
                    <a:pt x="208" y="252"/>
                  </a:cubicBezTo>
                  <a:cubicBezTo>
                    <a:pt x="1" y="631"/>
                    <a:pt x="340" y="973"/>
                    <a:pt x="672" y="973"/>
                  </a:cubicBezTo>
                  <a:cubicBezTo>
                    <a:pt x="826" y="973"/>
                    <a:pt x="979" y="900"/>
                    <a:pt x="1075" y="723"/>
                  </a:cubicBezTo>
                  <a:cubicBezTo>
                    <a:pt x="1282" y="342"/>
                    <a:pt x="944" y="1"/>
                    <a:pt x="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49"/>
            <p:cNvSpPr/>
            <p:nvPr/>
          </p:nvSpPr>
          <p:spPr>
            <a:xfrm rot="-8387240">
              <a:off x="7782967" y="1625490"/>
              <a:ext cx="8544" cy="6417"/>
            </a:xfrm>
            <a:custGeom>
              <a:avLst/>
              <a:gdLst/>
              <a:ahLst/>
              <a:cxnLst/>
              <a:rect l="l" t="t" r="r" b="b"/>
              <a:pathLst>
                <a:path w="843" h="633" extrusionOk="0">
                  <a:moveTo>
                    <a:pt x="402" y="1"/>
                  </a:moveTo>
                  <a:cubicBezTo>
                    <a:pt x="305" y="1"/>
                    <a:pt x="209" y="46"/>
                    <a:pt x="145" y="156"/>
                  </a:cubicBezTo>
                  <a:cubicBezTo>
                    <a:pt x="0" y="402"/>
                    <a:pt x="222" y="633"/>
                    <a:pt x="440" y="633"/>
                  </a:cubicBezTo>
                  <a:cubicBezTo>
                    <a:pt x="537" y="633"/>
                    <a:pt x="634" y="587"/>
                    <a:pt x="697" y="478"/>
                  </a:cubicBezTo>
                  <a:cubicBezTo>
                    <a:pt x="842" y="231"/>
                    <a:pt x="621" y="1"/>
                    <a:pt x="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49"/>
            <p:cNvSpPr/>
            <p:nvPr/>
          </p:nvSpPr>
          <p:spPr>
            <a:xfrm rot="-8387240">
              <a:off x="7876750" y="1437703"/>
              <a:ext cx="8534" cy="6407"/>
            </a:xfrm>
            <a:custGeom>
              <a:avLst/>
              <a:gdLst/>
              <a:ahLst/>
              <a:cxnLst/>
              <a:rect l="l" t="t" r="r" b="b"/>
              <a:pathLst>
                <a:path w="842" h="632" extrusionOk="0">
                  <a:moveTo>
                    <a:pt x="402" y="0"/>
                  </a:moveTo>
                  <a:cubicBezTo>
                    <a:pt x="304" y="0"/>
                    <a:pt x="207" y="46"/>
                    <a:pt x="143" y="156"/>
                  </a:cubicBezTo>
                  <a:cubicBezTo>
                    <a:pt x="1" y="402"/>
                    <a:pt x="221" y="632"/>
                    <a:pt x="440" y="632"/>
                  </a:cubicBezTo>
                  <a:cubicBezTo>
                    <a:pt x="537" y="632"/>
                    <a:pt x="634" y="586"/>
                    <a:pt x="699" y="477"/>
                  </a:cubicBezTo>
                  <a:cubicBezTo>
                    <a:pt x="841" y="230"/>
                    <a:pt x="621" y="0"/>
                    <a:pt x="4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49"/>
            <p:cNvSpPr/>
            <p:nvPr/>
          </p:nvSpPr>
          <p:spPr>
            <a:xfrm rot="-8387240">
              <a:off x="7691745" y="1553821"/>
              <a:ext cx="8524" cy="6417"/>
            </a:xfrm>
            <a:custGeom>
              <a:avLst/>
              <a:gdLst/>
              <a:ahLst/>
              <a:cxnLst/>
              <a:rect l="l" t="t" r="r" b="b"/>
              <a:pathLst>
                <a:path w="841" h="633" extrusionOk="0">
                  <a:moveTo>
                    <a:pt x="402" y="1"/>
                  </a:moveTo>
                  <a:cubicBezTo>
                    <a:pt x="304" y="1"/>
                    <a:pt x="207" y="46"/>
                    <a:pt x="143" y="156"/>
                  </a:cubicBezTo>
                  <a:cubicBezTo>
                    <a:pt x="0" y="402"/>
                    <a:pt x="220" y="632"/>
                    <a:pt x="439" y="632"/>
                  </a:cubicBezTo>
                  <a:cubicBezTo>
                    <a:pt x="536" y="632"/>
                    <a:pt x="633" y="587"/>
                    <a:pt x="698" y="477"/>
                  </a:cubicBezTo>
                  <a:cubicBezTo>
                    <a:pt x="841" y="230"/>
                    <a:pt x="620" y="1"/>
                    <a:pt x="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49"/>
            <p:cNvSpPr/>
            <p:nvPr/>
          </p:nvSpPr>
          <p:spPr>
            <a:xfrm rot="-8387240">
              <a:off x="7773663" y="1637343"/>
              <a:ext cx="5605" cy="4197"/>
            </a:xfrm>
            <a:custGeom>
              <a:avLst/>
              <a:gdLst/>
              <a:ahLst/>
              <a:cxnLst/>
              <a:rect l="l" t="t" r="r" b="b"/>
              <a:pathLst>
                <a:path w="553" h="414" extrusionOk="0">
                  <a:moveTo>
                    <a:pt x="265" y="0"/>
                  </a:moveTo>
                  <a:cubicBezTo>
                    <a:pt x="201" y="0"/>
                    <a:pt x="137" y="30"/>
                    <a:pt x="95" y="103"/>
                  </a:cubicBezTo>
                  <a:cubicBezTo>
                    <a:pt x="1" y="263"/>
                    <a:pt x="146" y="414"/>
                    <a:pt x="290" y="414"/>
                  </a:cubicBezTo>
                  <a:cubicBezTo>
                    <a:pt x="353" y="414"/>
                    <a:pt x="416" y="384"/>
                    <a:pt x="458" y="312"/>
                  </a:cubicBezTo>
                  <a:cubicBezTo>
                    <a:pt x="552" y="150"/>
                    <a:pt x="408" y="0"/>
                    <a:pt x="2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49"/>
            <p:cNvSpPr/>
            <p:nvPr/>
          </p:nvSpPr>
          <p:spPr>
            <a:xfrm rot="-8387240">
              <a:off x="7711365" y="1516303"/>
              <a:ext cx="5605" cy="4197"/>
            </a:xfrm>
            <a:custGeom>
              <a:avLst/>
              <a:gdLst/>
              <a:ahLst/>
              <a:cxnLst/>
              <a:rect l="l" t="t" r="r" b="b"/>
              <a:pathLst>
                <a:path w="553" h="414" extrusionOk="0">
                  <a:moveTo>
                    <a:pt x="264" y="0"/>
                  </a:moveTo>
                  <a:cubicBezTo>
                    <a:pt x="200" y="0"/>
                    <a:pt x="137" y="30"/>
                    <a:pt x="95" y="102"/>
                  </a:cubicBezTo>
                  <a:cubicBezTo>
                    <a:pt x="1" y="264"/>
                    <a:pt x="145" y="414"/>
                    <a:pt x="288" y="414"/>
                  </a:cubicBezTo>
                  <a:cubicBezTo>
                    <a:pt x="352" y="414"/>
                    <a:pt x="416" y="384"/>
                    <a:pt x="458" y="311"/>
                  </a:cubicBezTo>
                  <a:cubicBezTo>
                    <a:pt x="553" y="152"/>
                    <a:pt x="407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49"/>
            <p:cNvSpPr/>
            <p:nvPr/>
          </p:nvSpPr>
          <p:spPr>
            <a:xfrm rot="-8387240">
              <a:off x="7827610" y="1548605"/>
              <a:ext cx="5554" cy="4187"/>
            </a:xfrm>
            <a:custGeom>
              <a:avLst/>
              <a:gdLst/>
              <a:ahLst/>
              <a:cxnLst/>
              <a:rect l="l" t="t" r="r" b="b"/>
              <a:pathLst>
                <a:path w="548" h="413" extrusionOk="0">
                  <a:moveTo>
                    <a:pt x="262" y="0"/>
                  </a:moveTo>
                  <a:cubicBezTo>
                    <a:pt x="196" y="0"/>
                    <a:pt x="130" y="32"/>
                    <a:pt x="89" y="107"/>
                  </a:cubicBezTo>
                  <a:cubicBezTo>
                    <a:pt x="1" y="267"/>
                    <a:pt x="145" y="412"/>
                    <a:pt x="287" y="412"/>
                  </a:cubicBezTo>
                  <a:cubicBezTo>
                    <a:pt x="353" y="412"/>
                    <a:pt x="418" y="381"/>
                    <a:pt x="459" y="306"/>
                  </a:cubicBezTo>
                  <a:cubicBezTo>
                    <a:pt x="547" y="144"/>
                    <a:pt x="403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032455"/>
            <a:ext cx="5943600" cy="35406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29152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4" name="Google Shape;3924;p49"/>
          <p:cNvSpPr txBox="1">
            <a:spLocks noGrp="1"/>
          </p:cNvSpPr>
          <p:nvPr>
            <p:ph type="ctrTitle"/>
          </p:nvPr>
        </p:nvSpPr>
        <p:spPr>
          <a:xfrm>
            <a:off x="228601" y="285750"/>
            <a:ext cx="2819399" cy="6224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1200" b="0" dirty="0" smtClean="0"/>
              <a:t>Scatter </a:t>
            </a:r>
            <a:r>
              <a:rPr lang="en-US" sz="1200" b="0" dirty="0"/>
              <a:t>plot of </a:t>
            </a:r>
            <a:r>
              <a:rPr lang="en-US" sz="1200" b="0" dirty="0" smtClean="0"/>
              <a:t>iris flowers from three different species based </a:t>
            </a:r>
            <a:r>
              <a:rPr lang="en-US" sz="1200" b="0" dirty="0"/>
              <a:t>on sepal width and sepal length </a:t>
            </a:r>
            <a:r>
              <a:rPr lang="en-US" sz="1200" b="0" dirty="0" smtClean="0"/>
              <a:t>features</a:t>
            </a:r>
            <a:endParaRPr dirty="0">
              <a:solidFill>
                <a:schemeClr val="accent1"/>
              </a:solidFill>
            </a:endParaRPr>
          </a:p>
        </p:txBody>
      </p:sp>
      <p:grpSp>
        <p:nvGrpSpPr>
          <p:cNvPr id="3928" name="Google Shape;3928;p49"/>
          <p:cNvGrpSpPr/>
          <p:nvPr/>
        </p:nvGrpSpPr>
        <p:grpSpPr>
          <a:xfrm>
            <a:off x="6746543" y="-23879"/>
            <a:ext cx="1286618" cy="1886509"/>
            <a:chOff x="6746543" y="-23879"/>
            <a:chExt cx="1286618" cy="1886509"/>
          </a:xfrm>
        </p:grpSpPr>
        <p:sp>
          <p:nvSpPr>
            <p:cNvPr id="3929" name="Google Shape;3929;p49"/>
            <p:cNvSpPr/>
            <p:nvPr/>
          </p:nvSpPr>
          <p:spPr>
            <a:xfrm rot="-5400000">
              <a:off x="6418175" y="475895"/>
              <a:ext cx="1398302" cy="398754"/>
            </a:xfrm>
            <a:custGeom>
              <a:avLst/>
              <a:gdLst/>
              <a:ahLst/>
              <a:cxnLst/>
              <a:rect l="l" t="t" r="r" b="b"/>
              <a:pathLst>
                <a:path w="43238" h="12344" extrusionOk="0">
                  <a:moveTo>
                    <a:pt x="28408" y="1"/>
                  </a:moveTo>
                  <a:cubicBezTo>
                    <a:pt x="28358" y="1"/>
                    <a:pt x="28307" y="1"/>
                    <a:pt x="28256" y="1"/>
                  </a:cubicBezTo>
                  <a:cubicBezTo>
                    <a:pt x="20523" y="29"/>
                    <a:pt x="9361" y="2095"/>
                    <a:pt x="117" y="11777"/>
                  </a:cubicBezTo>
                  <a:cubicBezTo>
                    <a:pt x="89" y="11808"/>
                    <a:pt x="64" y="11844"/>
                    <a:pt x="50" y="11883"/>
                  </a:cubicBezTo>
                  <a:cubicBezTo>
                    <a:pt x="1" y="12007"/>
                    <a:pt x="25" y="12155"/>
                    <a:pt x="128" y="12250"/>
                  </a:cubicBezTo>
                  <a:cubicBezTo>
                    <a:pt x="194" y="12313"/>
                    <a:pt x="279" y="12344"/>
                    <a:pt x="362" y="12344"/>
                  </a:cubicBezTo>
                  <a:cubicBezTo>
                    <a:pt x="451" y="12344"/>
                    <a:pt x="539" y="12309"/>
                    <a:pt x="605" y="12240"/>
                  </a:cubicBezTo>
                  <a:cubicBezTo>
                    <a:pt x="9676" y="2737"/>
                    <a:pt x="20639" y="703"/>
                    <a:pt x="28235" y="675"/>
                  </a:cubicBezTo>
                  <a:cubicBezTo>
                    <a:pt x="28299" y="675"/>
                    <a:pt x="28364" y="675"/>
                    <a:pt x="28428" y="675"/>
                  </a:cubicBezTo>
                  <a:cubicBezTo>
                    <a:pt x="36586" y="675"/>
                    <a:pt x="42677" y="2893"/>
                    <a:pt x="42740" y="2918"/>
                  </a:cubicBezTo>
                  <a:cubicBezTo>
                    <a:pt x="42778" y="2932"/>
                    <a:pt x="42818" y="2939"/>
                    <a:pt x="42858" y="2939"/>
                  </a:cubicBezTo>
                  <a:cubicBezTo>
                    <a:pt x="42996" y="2939"/>
                    <a:pt x="43127" y="2856"/>
                    <a:pt x="43171" y="2716"/>
                  </a:cubicBezTo>
                  <a:cubicBezTo>
                    <a:pt x="43238" y="2543"/>
                    <a:pt x="43146" y="2349"/>
                    <a:pt x="42973" y="2286"/>
                  </a:cubicBezTo>
                  <a:cubicBezTo>
                    <a:pt x="42909" y="2261"/>
                    <a:pt x="36704" y="1"/>
                    <a:pt x="284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49"/>
            <p:cNvSpPr/>
            <p:nvPr/>
          </p:nvSpPr>
          <p:spPr>
            <a:xfrm rot="-5400000">
              <a:off x="7045407" y="792100"/>
              <a:ext cx="630268" cy="752284"/>
            </a:xfrm>
            <a:custGeom>
              <a:avLst/>
              <a:gdLst/>
              <a:ahLst/>
              <a:cxnLst/>
              <a:rect l="l" t="t" r="r" b="b"/>
              <a:pathLst>
                <a:path w="19489" h="23288" extrusionOk="0">
                  <a:moveTo>
                    <a:pt x="18724" y="1"/>
                  </a:moveTo>
                  <a:cubicBezTo>
                    <a:pt x="18713" y="1"/>
                    <a:pt x="18702" y="1"/>
                    <a:pt x="18690" y="2"/>
                  </a:cubicBezTo>
                  <a:cubicBezTo>
                    <a:pt x="18507" y="20"/>
                    <a:pt x="18373" y="186"/>
                    <a:pt x="18390" y="373"/>
                  </a:cubicBezTo>
                  <a:cubicBezTo>
                    <a:pt x="18397" y="419"/>
                    <a:pt x="18790" y="5253"/>
                    <a:pt x="10930" y="12693"/>
                  </a:cubicBezTo>
                  <a:cubicBezTo>
                    <a:pt x="2957" y="20238"/>
                    <a:pt x="164" y="22671"/>
                    <a:pt x="139" y="22696"/>
                  </a:cubicBezTo>
                  <a:cubicBezTo>
                    <a:pt x="97" y="22732"/>
                    <a:pt x="64" y="22777"/>
                    <a:pt x="47" y="22823"/>
                  </a:cubicBezTo>
                  <a:cubicBezTo>
                    <a:pt x="1" y="22940"/>
                    <a:pt x="19" y="23074"/>
                    <a:pt x="103" y="23173"/>
                  </a:cubicBezTo>
                  <a:cubicBezTo>
                    <a:pt x="171" y="23248"/>
                    <a:pt x="265" y="23288"/>
                    <a:pt x="359" y="23288"/>
                  </a:cubicBezTo>
                  <a:cubicBezTo>
                    <a:pt x="438" y="23288"/>
                    <a:pt x="516" y="23261"/>
                    <a:pt x="580" y="23204"/>
                  </a:cubicBezTo>
                  <a:cubicBezTo>
                    <a:pt x="609" y="23180"/>
                    <a:pt x="3405" y="20740"/>
                    <a:pt x="11392" y="13183"/>
                  </a:cubicBezTo>
                  <a:cubicBezTo>
                    <a:pt x="19489" y="5514"/>
                    <a:pt x="19083" y="514"/>
                    <a:pt x="19062" y="302"/>
                  </a:cubicBezTo>
                  <a:cubicBezTo>
                    <a:pt x="19045" y="130"/>
                    <a:pt x="18897" y="1"/>
                    <a:pt x="187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49"/>
            <p:cNvSpPr/>
            <p:nvPr/>
          </p:nvSpPr>
          <p:spPr>
            <a:xfrm rot="-8387259">
              <a:off x="7300473" y="1482776"/>
              <a:ext cx="261457" cy="82708"/>
            </a:xfrm>
            <a:custGeom>
              <a:avLst/>
              <a:gdLst/>
              <a:ahLst/>
              <a:cxnLst/>
              <a:rect l="l" t="t" r="r" b="b"/>
              <a:pathLst>
                <a:path w="14187" h="4487" extrusionOk="0">
                  <a:moveTo>
                    <a:pt x="102" y="1"/>
                  </a:moveTo>
                  <a:cubicBezTo>
                    <a:pt x="20" y="1"/>
                    <a:pt x="1" y="124"/>
                    <a:pt x="88" y="140"/>
                  </a:cubicBezTo>
                  <a:cubicBezTo>
                    <a:pt x="4899" y="1105"/>
                    <a:pt x="9510" y="2596"/>
                    <a:pt x="14038" y="4480"/>
                  </a:cubicBezTo>
                  <a:cubicBezTo>
                    <a:pt x="14050" y="4484"/>
                    <a:pt x="14061" y="4486"/>
                    <a:pt x="14071" y="4486"/>
                  </a:cubicBezTo>
                  <a:cubicBezTo>
                    <a:pt x="14146" y="4486"/>
                    <a:pt x="14187" y="4376"/>
                    <a:pt x="14104" y="4333"/>
                  </a:cubicBezTo>
                  <a:cubicBezTo>
                    <a:pt x="9751" y="2101"/>
                    <a:pt x="4951" y="672"/>
                    <a:pt x="112" y="1"/>
                  </a:cubicBezTo>
                  <a:cubicBezTo>
                    <a:pt x="108" y="1"/>
                    <a:pt x="105" y="1"/>
                    <a:pt x="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49"/>
            <p:cNvSpPr/>
            <p:nvPr/>
          </p:nvSpPr>
          <p:spPr>
            <a:xfrm rot="-8387259">
              <a:off x="7217949" y="1430085"/>
              <a:ext cx="120399" cy="233100"/>
            </a:xfrm>
            <a:custGeom>
              <a:avLst/>
              <a:gdLst/>
              <a:ahLst/>
              <a:cxnLst/>
              <a:rect l="l" t="t" r="r" b="b"/>
              <a:pathLst>
                <a:path w="6533" h="12646" extrusionOk="0">
                  <a:moveTo>
                    <a:pt x="44" y="0"/>
                  </a:moveTo>
                  <a:cubicBezTo>
                    <a:pt x="22" y="0"/>
                    <a:pt x="1" y="15"/>
                    <a:pt x="4" y="43"/>
                  </a:cubicBezTo>
                  <a:cubicBezTo>
                    <a:pt x="846" y="4700"/>
                    <a:pt x="3110" y="9099"/>
                    <a:pt x="6290" y="12606"/>
                  </a:cubicBezTo>
                  <a:cubicBezTo>
                    <a:pt x="6315" y="12634"/>
                    <a:pt x="6347" y="12646"/>
                    <a:pt x="6378" y="12646"/>
                  </a:cubicBezTo>
                  <a:cubicBezTo>
                    <a:pt x="6459" y="12646"/>
                    <a:pt x="6532" y="12564"/>
                    <a:pt x="6471" y="12477"/>
                  </a:cubicBezTo>
                  <a:cubicBezTo>
                    <a:pt x="3715" y="8659"/>
                    <a:pt x="944" y="4784"/>
                    <a:pt x="88" y="36"/>
                  </a:cubicBezTo>
                  <a:cubicBezTo>
                    <a:pt x="83" y="12"/>
                    <a:pt x="63" y="0"/>
                    <a:pt x="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49"/>
            <p:cNvSpPr/>
            <p:nvPr/>
          </p:nvSpPr>
          <p:spPr>
            <a:xfrm rot="-8387259">
              <a:off x="7415709" y="1296923"/>
              <a:ext cx="207385" cy="162429"/>
            </a:xfrm>
            <a:custGeom>
              <a:avLst/>
              <a:gdLst/>
              <a:ahLst/>
              <a:cxnLst/>
              <a:rect l="l" t="t" r="r" b="b"/>
              <a:pathLst>
                <a:path w="11253" h="8812" extrusionOk="0">
                  <a:moveTo>
                    <a:pt x="11104" y="0"/>
                  </a:moveTo>
                  <a:cubicBezTo>
                    <a:pt x="11090" y="0"/>
                    <a:pt x="11075" y="3"/>
                    <a:pt x="11058" y="10"/>
                  </a:cubicBezTo>
                  <a:cubicBezTo>
                    <a:pt x="6684" y="1694"/>
                    <a:pt x="2729" y="4943"/>
                    <a:pt x="21" y="8743"/>
                  </a:cubicBezTo>
                  <a:cubicBezTo>
                    <a:pt x="1" y="8775"/>
                    <a:pt x="28" y="8812"/>
                    <a:pt x="58" y="8812"/>
                  </a:cubicBezTo>
                  <a:cubicBezTo>
                    <a:pt x="68" y="8812"/>
                    <a:pt x="79" y="8807"/>
                    <a:pt x="88" y="8796"/>
                  </a:cubicBezTo>
                  <a:cubicBezTo>
                    <a:pt x="3159" y="5058"/>
                    <a:pt x="6816" y="2343"/>
                    <a:pt x="11139" y="223"/>
                  </a:cubicBezTo>
                  <a:cubicBezTo>
                    <a:pt x="11253" y="167"/>
                    <a:pt x="11211" y="0"/>
                    <a:pt x="111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49"/>
            <p:cNvSpPr/>
            <p:nvPr/>
          </p:nvSpPr>
          <p:spPr>
            <a:xfrm rot="-8387259">
              <a:off x="7490167" y="1629064"/>
              <a:ext cx="34444" cy="25935"/>
            </a:xfrm>
            <a:custGeom>
              <a:avLst/>
              <a:gdLst/>
              <a:ahLst/>
              <a:cxnLst/>
              <a:rect l="l" t="t" r="r" b="b"/>
              <a:pathLst>
                <a:path w="1869" h="1407" extrusionOk="0">
                  <a:moveTo>
                    <a:pt x="891" y="1"/>
                  </a:moveTo>
                  <a:cubicBezTo>
                    <a:pt x="676" y="1"/>
                    <a:pt x="461" y="102"/>
                    <a:pt x="320" y="345"/>
                  </a:cubicBezTo>
                  <a:cubicBezTo>
                    <a:pt x="1" y="894"/>
                    <a:pt x="491" y="1407"/>
                    <a:pt x="977" y="1407"/>
                  </a:cubicBezTo>
                  <a:cubicBezTo>
                    <a:pt x="1193" y="1407"/>
                    <a:pt x="1407" y="1305"/>
                    <a:pt x="1549" y="1061"/>
                  </a:cubicBezTo>
                  <a:cubicBezTo>
                    <a:pt x="1869" y="514"/>
                    <a:pt x="1377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49"/>
            <p:cNvSpPr/>
            <p:nvPr/>
          </p:nvSpPr>
          <p:spPr>
            <a:xfrm rot="-8387259">
              <a:off x="7633532" y="1369785"/>
              <a:ext cx="34444" cy="25935"/>
            </a:xfrm>
            <a:custGeom>
              <a:avLst/>
              <a:gdLst/>
              <a:ahLst/>
              <a:cxnLst/>
              <a:rect l="l" t="t" r="r" b="b"/>
              <a:pathLst>
                <a:path w="1869" h="1407" extrusionOk="0">
                  <a:moveTo>
                    <a:pt x="893" y="0"/>
                  </a:moveTo>
                  <a:cubicBezTo>
                    <a:pt x="677" y="0"/>
                    <a:pt x="462" y="101"/>
                    <a:pt x="321" y="346"/>
                  </a:cubicBezTo>
                  <a:cubicBezTo>
                    <a:pt x="1" y="892"/>
                    <a:pt x="493" y="1406"/>
                    <a:pt x="979" y="1406"/>
                  </a:cubicBezTo>
                  <a:cubicBezTo>
                    <a:pt x="1194" y="1406"/>
                    <a:pt x="1408" y="1305"/>
                    <a:pt x="1550" y="1062"/>
                  </a:cubicBezTo>
                  <a:cubicBezTo>
                    <a:pt x="1869" y="512"/>
                    <a:pt x="1378" y="0"/>
                    <a:pt x="8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49"/>
            <p:cNvSpPr/>
            <p:nvPr/>
          </p:nvSpPr>
          <p:spPr>
            <a:xfrm rot="-8387259">
              <a:off x="7231778" y="1661558"/>
              <a:ext cx="34444" cy="25898"/>
            </a:xfrm>
            <a:custGeom>
              <a:avLst/>
              <a:gdLst/>
              <a:ahLst/>
              <a:cxnLst/>
              <a:rect l="l" t="t" r="r" b="b"/>
              <a:pathLst>
                <a:path w="1869" h="1405" extrusionOk="0">
                  <a:moveTo>
                    <a:pt x="890" y="0"/>
                  </a:moveTo>
                  <a:cubicBezTo>
                    <a:pt x="675" y="0"/>
                    <a:pt x="461" y="101"/>
                    <a:pt x="319" y="343"/>
                  </a:cubicBezTo>
                  <a:cubicBezTo>
                    <a:pt x="0" y="892"/>
                    <a:pt x="491" y="1404"/>
                    <a:pt x="976" y="1404"/>
                  </a:cubicBezTo>
                  <a:cubicBezTo>
                    <a:pt x="1192" y="1404"/>
                    <a:pt x="1407" y="1303"/>
                    <a:pt x="1549" y="1059"/>
                  </a:cubicBezTo>
                  <a:cubicBezTo>
                    <a:pt x="1868" y="512"/>
                    <a:pt x="1376" y="0"/>
                    <a:pt x="8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49"/>
            <p:cNvSpPr/>
            <p:nvPr/>
          </p:nvSpPr>
          <p:spPr>
            <a:xfrm rot="-8387259">
              <a:off x="7184477" y="1170408"/>
              <a:ext cx="534837" cy="588962"/>
            </a:xfrm>
            <a:custGeom>
              <a:avLst/>
              <a:gdLst/>
              <a:ahLst/>
              <a:cxnLst/>
              <a:rect l="l" t="t" r="r" b="b"/>
              <a:pathLst>
                <a:path w="29021" h="31952" extrusionOk="0">
                  <a:moveTo>
                    <a:pt x="20741" y="1"/>
                  </a:moveTo>
                  <a:cubicBezTo>
                    <a:pt x="20409" y="1"/>
                    <a:pt x="20045" y="267"/>
                    <a:pt x="19640" y="880"/>
                  </a:cubicBezTo>
                  <a:cubicBezTo>
                    <a:pt x="16995" y="4887"/>
                    <a:pt x="22033" y="12699"/>
                    <a:pt x="22033" y="12699"/>
                  </a:cubicBezTo>
                  <a:cubicBezTo>
                    <a:pt x="22033" y="12699"/>
                    <a:pt x="12033" y="3533"/>
                    <a:pt x="8162" y="3533"/>
                  </a:cubicBezTo>
                  <a:cubicBezTo>
                    <a:pt x="7570" y="3533"/>
                    <a:pt x="7122" y="3747"/>
                    <a:pt x="6874" y="4241"/>
                  </a:cubicBezTo>
                  <a:cubicBezTo>
                    <a:pt x="5005" y="7962"/>
                    <a:pt x="20388" y="14973"/>
                    <a:pt x="20388" y="14973"/>
                  </a:cubicBezTo>
                  <a:cubicBezTo>
                    <a:pt x="18314" y="14430"/>
                    <a:pt x="12797" y="13732"/>
                    <a:pt x="8170" y="13732"/>
                  </a:cubicBezTo>
                  <a:cubicBezTo>
                    <a:pt x="3662" y="13732"/>
                    <a:pt x="0" y="14395"/>
                    <a:pt x="1197" y="16511"/>
                  </a:cubicBezTo>
                  <a:cubicBezTo>
                    <a:pt x="2175" y="18240"/>
                    <a:pt x="5465" y="18756"/>
                    <a:pt x="9044" y="18756"/>
                  </a:cubicBezTo>
                  <a:cubicBezTo>
                    <a:pt x="14343" y="18756"/>
                    <a:pt x="20275" y="17625"/>
                    <a:pt x="20276" y="17625"/>
                  </a:cubicBezTo>
                  <a:lnTo>
                    <a:pt x="20276" y="17625"/>
                  </a:lnTo>
                  <a:cubicBezTo>
                    <a:pt x="11186" y="23012"/>
                    <a:pt x="9820" y="31784"/>
                    <a:pt x="12499" y="31949"/>
                  </a:cubicBezTo>
                  <a:cubicBezTo>
                    <a:pt x="12530" y="31951"/>
                    <a:pt x="12562" y="31952"/>
                    <a:pt x="12593" y="31952"/>
                  </a:cubicBezTo>
                  <a:cubicBezTo>
                    <a:pt x="15239" y="31952"/>
                    <a:pt x="17662" y="25175"/>
                    <a:pt x="21097" y="20776"/>
                  </a:cubicBezTo>
                  <a:cubicBezTo>
                    <a:pt x="24569" y="16329"/>
                    <a:pt x="29021" y="15711"/>
                    <a:pt x="29021" y="15711"/>
                  </a:cubicBezTo>
                  <a:cubicBezTo>
                    <a:pt x="29021" y="15711"/>
                    <a:pt x="26593" y="14516"/>
                    <a:pt x="24653" y="10634"/>
                  </a:cubicBezTo>
                  <a:cubicBezTo>
                    <a:pt x="23410" y="8148"/>
                    <a:pt x="22576" y="1"/>
                    <a:pt x="2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49"/>
            <p:cNvSpPr/>
            <p:nvPr/>
          </p:nvSpPr>
          <p:spPr>
            <a:xfrm rot="-8387259">
              <a:off x="7392376" y="1661798"/>
              <a:ext cx="23903" cy="17990"/>
            </a:xfrm>
            <a:custGeom>
              <a:avLst/>
              <a:gdLst/>
              <a:ahLst/>
              <a:cxnLst/>
              <a:rect l="l" t="t" r="r" b="b"/>
              <a:pathLst>
                <a:path w="1297" h="976" extrusionOk="0">
                  <a:moveTo>
                    <a:pt x="618" y="1"/>
                  </a:moveTo>
                  <a:cubicBezTo>
                    <a:pt x="468" y="1"/>
                    <a:pt x="319" y="70"/>
                    <a:pt x="220" y="239"/>
                  </a:cubicBezTo>
                  <a:cubicBezTo>
                    <a:pt x="0" y="619"/>
                    <a:pt x="342" y="975"/>
                    <a:pt x="679" y="975"/>
                  </a:cubicBezTo>
                  <a:cubicBezTo>
                    <a:pt x="829" y="975"/>
                    <a:pt x="978" y="905"/>
                    <a:pt x="1076" y="735"/>
                  </a:cubicBezTo>
                  <a:cubicBezTo>
                    <a:pt x="1296" y="355"/>
                    <a:pt x="956" y="1"/>
                    <a:pt x="6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49"/>
            <p:cNvSpPr/>
            <p:nvPr/>
          </p:nvSpPr>
          <p:spPr>
            <a:xfrm rot="-8387259">
              <a:off x="7605458" y="1299917"/>
              <a:ext cx="23884" cy="17953"/>
            </a:xfrm>
            <a:custGeom>
              <a:avLst/>
              <a:gdLst/>
              <a:ahLst/>
              <a:cxnLst/>
              <a:rect l="l" t="t" r="r" b="b"/>
              <a:pathLst>
                <a:path w="1296" h="974" extrusionOk="0">
                  <a:moveTo>
                    <a:pt x="617" y="1"/>
                  </a:moveTo>
                  <a:cubicBezTo>
                    <a:pt x="468" y="1"/>
                    <a:pt x="319" y="70"/>
                    <a:pt x="220" y="239"/>
                  </a:cubicBezTo>
                  <a:cubicBezTo>
                    <a:pt x="0" y="619"/>
                    <a:pt x="341" y="974"/>
                    <a:pt x="678" y="974"/>
                  </a:cubicBezTo>
                  <a:cubicBezTo>
                    <a:pt x="827" y="974"/>
                    <a:pt x="975" y="904"/>
                    <a:pt x="1073" y="735"/>
                  </a:cubicBezTo>
                  <a:cubicBezTo>
                    <a:pt x="1295" y="356"/>
                    <a:pt x="955" y="1"/>
                    <a:pt x="6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49"/>
            <p:cNvSpPr/>
            <p:nvPr/>
          </p:nvSpPr>
          <p:spPr>
            <a:xfrm rot="-8387259">
              <a:off x="7418528" y="1430220"/>
              <a:ext cx="23645" cy="17953"/>
            </a:xfrm>
            <a:custGeom>
              <a:avLst/>
              <a:gdLst/>
              <a:ahLst/>
              <a:cxnLst/>
              <a:rect l="l" t="t" r="r" b="b"/>
              <a:pathLst>
                <a:path w="1283" h="974" extrusionOk="0">
                  <a:moveTo>
                    <a:pt x="612" y="1"/>
                  </a:moveTo>
                  <a:cubicBezTo>
                    <a:pt x="458" y="1"/>
                    <a:pt x="305" y="74"/>
                    <a:pt x="208" y="252"/>
                  </a:cubicBezTo>
                  <a:cubicBezTo>
                    <a:pt x="1" y="631"/>
                    <a:pt x="340" y="973"/>
                    <a:pt x="672" y="973"/>
                  </a:cubicBezTo>
                  <a:cubicBezTo>
                    <a:pt x="826" y="973"/>
                    <a:pt x="979" y="900"/>
                    <a:pt x="1075" y="723"/>
                  </a:cubicBezTo>
                  <a:cubicBezTo>
                    <a:pt x="1282" y="342"/>
                    <a:pt x="944" y="1"/>
                    <a:pt x="6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49"/>
            <p:cNvSpPr/>
            <p:nvPr/>
          </p:nvSpPr>
          <p:spPr>
            <a:xfrm rot="-8387259">
              <a:off x="7391042" y="1632402"/>
              <a:ext cx="15536" cy="11668"/>
            </a:xfrm>
            <a:custGeom>
              <a:avLst/>
              <a:gdLst/>
              <a:ahLst/>
              <a:cxnLst/>
              <a:rect l="l" t="t" r="r" b="b"/>
              <a:pathLst>
                <a:path w="843" h="633" extrusionOk="0">
                  <a:moveTo>
                    <a:pt x="402" y="1"/>
                  </a:moveTo>
                  <a:cubicBezTo>
                    <a:pt x="305" y="1"/>
                    <a:pt x="209" y="46"/>
                    <a:pt x="145" y="156"/>
                  </a:cubicBezTo>
                  <a:cubicBezTo>
                    <a:pt x="0" y="402"/>
                    <a:pt x="222" y="633"/>
                    <a:pt x="440" y="633"/>
                  </a:cubicBezTo>
                  <a:cubicBezTo>
                    <a:pt x="537" y="633"/>
                    <a:pt x="634" y="587"/>
                    <a:pt x="697" y="478"/>
                  </a:cubicBezTo>
                  <a:cubicBezTo>
                    <a:pt x="842" y="231"/>
                    <a:pt x="621" y="1"/>
                    <a:pt x="4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49"/>
            <p:cNvSpPr/>
            <p:nvPr/>
          </p:nvSpPr>
          <p:spPr>
            <a:xfrm rot="-8387259">
              <a:off x="7561575" y="1290935"/>
              <a:ext cx="15517" cy="11649"/>
            </a:xfrm>
            <a:custGeom>
              <a:avLst/>
              <a:gdLst/>
              <a:ahLst/>
              <a:cxnLst/>
              <a:rect l="l" t="t" r="r" b="b"/>
              <a:pathLst>
                <a:path w="842" h="632" extrusionOk="0">
                  <a:moveTo>
                    <a:pt x="402" y="0"/>
                  </a:moveTo>
                  <a:cubicBezTo>
                    <a:pt x="304" y="0"/>
                    <a:pt x="207" y="46"/>
                    <a:pt x="143" y="156"/>
                  </a:cubicBezTo>
                  <a:cubicBezTo>
                    <a:pt x="1" y="402"/>
                    <a:pt x="221" y="632"/>
                    <a:pt x="440" y="632"/>
                  </a:cubicBezTo>
                  <a:cubicBezTo>
                    <a:pt x="537" y="632"/>
                    <a:pt x="634" y="586"/>
                    <a:pt x="699" y="477"/>
                  </a:cubicBezTo>
                  <a:cubicBezTo>
                    <a:pt x="841" y="230"/>
                    <a:pt x="621" y="0"/>
                    <a:pt x="4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49"/>
            <p:cNvSpPr/>
            <p:nvPr/>
          </p:nvSpPr>
          <p:spPr>
            <a:xfrm rot="-8387259">
              <a:off x="7225164" y="1502081"/>
              <a:ext cx="15499" cy="11668"/>
            </a:xfrm>
            <a:custGeom>
              <a:avLst/>
              <a:gdLst/>
              <a:ahLst/>
              <a:cxnLst/>
              <a:rect l="l" t="t" r="r" b="b"/>
              <a:pathLst>
                <a:path w="841" h="633" extrusionOk="0">
                  <a:moveTo>
                    <a:pt x="402" y="1"/>
                  </a:moveTo>
                  <a:cubicBezTo>
                    <a:pt x="304" y="1"/>
                    <a:pt x="207" y="46"/>
                    <a:pt x="143" y="156"/>
                  </a:cubicBezTo>
                  <a:cubicBezTo>
                    <a:pt x="0" y="402"/>
                    <a:pt x="220" y="632"/>
                    <a:pt x="439" y="632"/>
                  </a:cubicBezTo>
                  <a:cubicBezTo>
                    <a:pt x="536" y="632"/>
                    <a:pt x="633" y="587"/>
                    <a:pt x="698" y="477"/>
                  </a:cubicBezTo>
                  <a:cubicBezTo>
                    <a:pt x="841" y="230"/>
                    <a:pt x="620" y="1"/>
                    <a:pt x="4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49"/>
            <p:cNvSpPr/>
            <p:nvPr/>
          </p:nvSpPr>
          <p:spPr>
            <a:xfrm rot="-8387259">
              <a:off x="7374123" y="1653955"/>
              <a:ext cx="10191" cy="7631"/>
            </a:xfrm>
            <a:custGeom>
              <a:avLst/>
              <a:gdLst/>
              <a:ahLst/>
              <a:cxnLst/>
              <a:rect l="l" t="t" r="r" b="b"/>
              <a:pathLst>
                <a:path w="553" h="414" extrusionOk="0">
                  <a:moveTo>
                    <a:pt x="265" y="0"/>
                  </a:moveTo>
                  <a:cubicBezTo>
                    <a:pt x="201" y="0"/>
                    <a:pt x="137" y="30"/>
                    <a:pt x="95" y="103"/>
                  </a:cubicBezTo>
                  <a:cubicBezTo>
                    <a:pt x="1" y="263"/>
                    <a:pt x="146" y="414"/>
                    <a:pt x="290" y="414"/>
                  </a:cubicBezTo>
                  <a:cubicBezTo>
                    <a:pt x="353" y="414"/>
                    <a:pt x="416" y="384"/>
                    <a:pt x="458" y="312"/>
                  </a:cubicBezTo>
                  <a:cubicBezTo>
                    <a:pt x="552" y="150"/>
                    <a:pt x="408" y="0"/>
                    <a:pt x="2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49"/>
            <p:cNvSpPr/>
            <p:nvPr/>
          </p:nvSpPr>
          <p:spPr>
            <a:xfrm rot="-8387259">
              <a:off x="7260840" y="1433861"/>
              <a:ext cx="10191" cy="7631"/>
            </a:xfrm>
            <a:custGeom>
              <a:avLst/>
              <a:gdLst/>
              <a:ahLst/>
              <a:cxnLst/>
              <a:rect l="l" t="t" r="r" b="b"/>
              <a:pathLst>
                <a:path w="553" h="414" extrusionOk="0">
                  <a:moveTo>
                    <a:pt x="264" y="0"/>
                  </a:moveTo>
                  <a:cubicBezTo>
                    <a:pt x="200" y="0"/>
                    <a:pt x="137" y="30"/>
                    <a:pt x="95" y="102"/>
                  </a:cubicBezTo>
                  <a:cubicBezTo>
                    <a:pt x="1" y="264"/>
                    <a:pt x="145" y="414"/>
                    <a:pt x="288" y="414"/>
                  </a:cubicBezTo>
                  <a:cubicBezTo>
                    <a:pt x="352" y="414"/>
                    <a:pt x="416" y="384"/>
                    <a:pt x="458" y="311"/>
                  </a:cubicBezTo>
                  <a:cubicBezTo>
                    <a:pt x="553" y="152"/>
                    <a:pt x="407" y="0"/>
                    <a:pt x="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49"/>
            <p:cNvSpPr/>
            <p:nvPr/>
          </p:nvSpPr>
          <p:spPr>
            <a:xfrm rot="-8387259">
              <a:off x="7472220" y="1492597"/>
              <a:ext cx="10099" cy="7613"/>
            </a:xfrm>
            <a:custGeom>
              <a:avLst/>
              <a:gdLst/>
              <a:ahLst/>
              <a:cxnLst/>
              <a:rect l="l" t="t" r="r" b="b"/>
              <a:pathLst>
                <a:path w="548" h="413" extrusionOk="0">
                  <a:moveTo>
                    <a:pt x="262" y="0"/>
                  </a:moveTo>
                  <a:cubicBezTo>
                    <a:pt x="196" y="0"/>
                    <a:pt x="130" y="32"/>
                    <a:pt x="89" y="107"/>
                  </a:cubicBezTo>
                  <a:cubicBezTo>
                    <a:pt x="1" y="267"/>
                    <a:pt x="145" y="412"/>
                    <a:pt x="287" y="412"/>
                  </a:cubicBezTo>
                  <a:cubicBezTo>
                    <a:pt x="353" y="412"/>
                    <a:pt x="418" y="381"/>
                    <a:pt x="459" y="306"/>
                  </a:cubicBezTo>
                  <a:cubicBezTo>
                    <a:pt x="547" y="144"/>
                    <a:pt x="403" y="0"/>
                    <a:pt x="2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49"/>
            <p:cNvSpPr/>
            <p:nvPr/>
          </p:nvSpPr>
          <p:spPr>
            <a:xfrm rot="-5400000">
              <a:off x="6773698" y="408534"/>
              <a:ext cx="137055" cy="173857"/>
            </a:xfrm>
            <a:custGeom>
              <a:avLst/>
              <a:gdLst/>
              <a:ahLst/>
              <a:cxnLst/>
              <a:rect l="l" t="t" r="r" b="b"/>
              <a:pathLst>
                <a:path w="4238" h="5382" extrusionOk="0">
                  <a:moveTo>
                    <a:pt x="159" y="0"/>
                  </a:moveTo>
                  <a:lnTo>
                    <a:pt x="159" y="0"/>
                  </a:lnTo>
                  <a:cubicBezTo>
                    <a:pt x="159" y="0"/>
                    <a:pt x="0" y="1900"/>
                    <a:pt x="763" y="3235"/>
                  </a:cubicBezTo>
                  <a:cubicBezTo>
                    <a:pt x="1526" y="4573"/>
                    <a:pt x="4237" y="5382"/>
                    <a:pt x="4237" y="5382"/>
                  </a:cubicBezTo>
                  <a:cubicBezTo>
                    <a:pt x="4237" y="5382"/>
                    <a:pt x="3941" y="3305"/>
                    <a:pt x="2398" y="1809"/>
                  </a:cubicBezTo>
                  <a:cubicBezTo>
                    <a:pt x="851" y="308"/>
                    <a:pt x="159" y="0"/>
                    <a:pt x="1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49"/>
            <p:cNvSpPr/>
            <p:nvPr/>
          </p:nvSpPr>
          <p:spPr>
            <a:xfrm rot="-5400000">
              <a:off x="6948856" y="429844"/>
              <a:ext cx="130232" cy="170336"/>
            </a:xfrm>
            <a:custGeom>
              <a:avLst/>
              <a:gdLst/>
              <a:ahLst/>
              <a:cxnLst/>
              <a:rect l="l" t="t" r="r" b="b"/>
              <a:pathLst>
                <a:path w="4027" h="5273" extrusionOk="0">
                  <a:moveTo>
                    <a:pt x="4026" y="0"/>
                  </a:moveTo>
                  <a:lnTo>
                    <a:pt x="4026" y="0"/>
                  </a:lnTo>
                  <a:cubicBezTo>
                    <a:pt x="4026" y="0"/>
                    <a:pt x="1841" y="791"/>
                    <a:pt x="920" y="2627"/>
                  </a:cubicBezTo>
                  <a:cubicBezTo>
                    <a:pt x="1" y="4467"/>
                    <a:pt x="128" y="5272"/>
                    <a:pt x="128" y="5272"/>
                  </a:cubicBezTo>
                  <a:cubicBezTo>
                    <a:pt x="128" y="5272"/>
                    <a:pt x="1492" y="4520"/>
                    <a:pt x="2434" y="3299"/>
                  </a:cubicBezTo>
                  <a:cubicBezTo>
                    <a:pt x="3381" y="2073"/>
                    <a:pt x="4026" y="1"/>
                    <a:pt x="40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49" name="Google Shape;3949;p49"/>
            <p:cNvGrpSpPr/>
            <p:nvPr/>
          </p:nvGrpSpPr>
          <p:grpSpPr>
            <a:xfrm rot="-5400000">
              <a:off x="6743922" y="623744"/>
              <a:ext cx="214472" cy="176925"/>
              <a:chOff x="3961851" y="558662"/>
              <a:chExt cx="290748" cy="240113"/>
            </a:xfrm>
          </p:grpSpPr>
          <p:sp>
            <p:nvSpPr>
              <p:cNvPr id="3950" name="Google Shape;3950;p49"/>
              <p:cNvSpPr/>
              <p:nvPr/>
            </p:nvSpPr>
            <p:spPr>
              <a:xfrm>
                <a:off x="3961851" y="558662"/>
                <a:ext cx="286582" cy="236473"/>
              </a:xfrm>
              <a:custGeom>
                <a:avLst/>
                <a:gdLst/>
                <a:ahLst/>
                <a:cxnLst/>
                <a:rect l="l" t="t" r="r" b="b"/>
                <a:pathLst>
                  <a:path w="6537" h="5394" extrusionOk="0">
                    <a:moveTo>
                      <a:pt x="282" y="1"/>
                    </a:moveTo>
                    <a:lnTo>
                      <a:pt x="282" y="1"/>
                    </a:lnTo>
                    <a:cubicBezTo>
                      <a:pt x="282" y="1"/>
                      <a:pt x="0" y="1682"/>
                      <a:pt x="1554" y="3391"/>
                    </a:cubicBezTo>
                    <a:cubicBezTo>
                      <a:pt x="3104" y="5097"/>
                      <a:pt x="6537" y="5393"/>
                      <a:pt x="6537" y="5393"/>
                    </a:cubicBezTo>
                    <a:cubicBezTo>
                      <a:pt x="6537" y="5393"/>
                      <a:pt x="4933" y="2801"/>
                      <a:pt x="3002" y="1513"/>
                    </a:cubicBezTo>
                    <a:cubicBezTo>
                      <a:pt x="1071" y="227"/>
                      <a:pt x="283" y="1"/>
                      <a:pt x="2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49"/>
              <p:cNvSpPr/>
              <p:nvPr/>
            </p:nvSpPr>
            <p:spPr>
              <a:xfrm>
                <a:off x="4001352" y="596585"/>
                <a:ext cx="251247" cy="202190"/>
              </a:xfrm>
              <a:custGeom>
                <a:avLst/>
                <a:gdLst/>
                <a:ahLst/>
                <a:cxnLst/>
                <a:rect l="l" t="t" r="r" b="b"/>
                <a:pathLst>
                  <a:path w="5731" h="4612" extrusionOk="0">
                    <a:moveTo>
                      <a:pt x="94" y="0"/>
                    </a:moveTo>
                    <a:cubicBezTo>
                      <a:pt x="70" y="0"/>
                      <a:pt x="45" y="10"/>
                      <a:pt x="28" y="29"/>
                    </a:cubicBezTo>
                    <a:cubicBezTo>
                      <a:pt x="21" y="37"/>
                      <a:pt x="17" y="44"/>
                      <a:pt x="14" y="50"/>
                    </a:cubicBezTo>
                    <a:cubicBezTo>
                      <a:pt x="0" y="86"/>
                      <a:pt x="7" y="122"/>
                      <a:pt x="35" y="146"/>
                    </a:cubicBezTo>
                    <a:cubicBezTo>
                      <a:pt x="74" y="182"/>
                      <a:pt x="3788" y="3437"/>
                      <a:pt x="5589" y="4599"/>
                    </a:cubicBezTo>
                    <a:cubicBezTo>
                      <a:pt x="5603" y="4608"/>
                      <a:pt x="5619" y="4612"/>
                      <a:pt x="5635" y="4612"/>
                    </a:cubicBezTo>
                    <a:cubicBezTo>
                      <a:pt x="5663" y="4612"/>
                      <a:pt x="5690" y="4599"/>
                      <a:pt x="5706" y="4574"/>
                    </a:cubicBezTo>
                    <a:cubicBezTo>
                      <a:pt x="5730" y="4535"/>
                      <a:pt x="5720" y="4482"/>
                      <a:pt x="5681" y="4457"/>
                    </a:cubicBezTo>
                    <a:cubicBezTo>
                      <a:pt x="3891" y="3299"/>
                      <a:pt x="183" y="55"/>
                      <a:pt x="148" y="19"/>
                    </a:cubicBezTo>
                    <a:cubicBezTo>
                      <a:pt x="133" y="7"/>
                      <a:pt x="113" y="0"/>
                      <a:pt x="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52" name="Google Shape;3952;p49"/>
            <p:cNvGrpSpPr/>
            <p:nvPr/>
          </p:nvGrpSpPr>
          <p:grpSpPr>
            <a:xfrm rot="-5400000">
              <a:off x="6966798" y="591220"/>
              <a:ext cx="135533" cy="196855"/>
              <a:chOff x="4045939" y="794047"/>
              <a:chExt cx="183735" cy="267161"/>
            </a:xfrm>
          </p:grpSpPr>
          <p:sp>
            <p:nvSpPr>
              <p:cNvPr id="3953" name="Google Shape;3953;p49"/>
              <p:cNvSpPr/>
              <p:nvPr/>
            </p:nvSpPr>
            <p:spPr>
              <a:xfrm>
                <a:off x="4045939" y="797730"/>
                <a:ext cx="179744" cy="263478"/>
              </a:xfrm>
              <a:custGeom>
                <a:avLst/>
                <a:gdLst/>
                <a:ahLst/>
                <a:cxnLst/>
                <a:rect l="l" t="t" r="r" b="b"/>
                <a:pathLst>
                  <a:path w="4100" h="6010" extrusionOk="0">
                    <a:moveTo>
                      <a:pt x="4099" y="0"/>
                    </a:moveTo>
                    <a:lnTo>
                      <a:pt x="4099" y="0"/>
                    </a:lnTo>
                    <a:cubicBezTo>
                      <a:pt x="4099" y="0"/>
                      <a:pt x="1829" y="752"/>
                      <a:pt x="914" y="2426"/>
                    </a:cubicBezTo>
                    <a:cubicBezTo>
                      <a:pt x="0" y="4100"/>
                      <a:pt x="621" y="6010"/>
                      <a:pt x="621" y="6010"/>
                    </a:cubicBezTo>
                    <a:cubicBezTo>
                      <a:pt x="621" y="6010"/>
                      <a:pt x="1042" y="5724"/>
                      <a:pt x="2196" y="4127"/>
                    </a:cubicBezTo>
                    <a:cubicBezTo>
                      <a:pt x="3354" y="2528"/>
                      <a:pt x="4099" y="1"/>
                      <a:pt x="40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49"/>
              <p:cNvSpPr/>
              <p:nvPr/>
            </p:nvSpPr>
            <p:spPr>
              <a:xfrm>
                <a:off x="4088465" y="794047"/>
                <a:ext cx="141209" cy="220164"/>
              </a:xfrm>
              <a:custGeom>
                <a:avLst/>
                <a:gdLst/>
                <a:ahLst/>
                <a:cxnLst/>
                <a:rect l="l" t="t" r="r" b="b"/>
                <a:pathLst>
                  <a:path w="3221" h="5022" extrusionOk="0">
                    <a:moveTo>
                      <a:pt x="3129" y="0"/>
                    </a:moveTo>
                    <a:cubicBezTo>
                      <a:pt x="3107" y="0"/>
                      <a:pt x="3085" y="8"/>
                      <a:pt x="3069" y="24"/>
                    </a:cubicBezTo>
                    <a:cubicBezTo>
                      <a:pt x="1459" y="1602"/>
                      <a:pt x="566" y="3495"/>
                      <a:pt x="205" y="4392"/>
                    </a:cubicBezTo>
                    <a:cubicBezTo>
                      <a:pt x="78" y="4713"/>
                      <a:pt x="15" y="4907"/>
                      <a:pt x="15" y="4915"/>
                    </a:cubicBezTo>
                    <a:cubicBezTo>
                      <a:pt x="0" y="4957"/>
                      <a:pt x="26" y="5006"/>
                      <a:pt x="68" y="5017"/>
                    </a:cubicBezTo>
                    <a:cubicBezTo>
                      <a:pt x="78" y="5020"/>
                      <a:pt x="87" y="5021"/>
                      <a:pt x="97" y="5021"/>
                    </a:cubicBezTo>
                    <a:cubicBezTo>
                      <a:pt x="133" y="5021"/>
                      <a:pt x="165" y="5000"/>
                      <a:pt x="174" y="4964"/>
                    </a:cubicBezTo>
                    <a:cubicBezTo>
                      <a:pt x="184" y="4936"/>
                      <a:pt x="1032" y="2256"/>
                      <a:pt x="3186" y="144"/>
                    </a:cubicBezTo>
                    <a:cubicBezTo>
                      <a:pt x="3221" y="112"/>
                      <a:pt x="3221" y="59"/>
                      <a:pt x="3189" y="24"/>
                    </a:cubicBezTo>
                    <a:cubicBezTo>
                      <a:pt x="3173" y="8"/>
                      <a:pt x="3151" y="0"/>
                      <a:pt x="3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55" name="Google Shape;3955;p49"/>
            <p:cNvSpPr/>
            <p:nvPr/>
          </p:nvSpPr>
          <p:spPr>
            <a:xfrm rot="-5400000">
              <a:off x="6813095" y="411809"/>
              <a:ext cx="104780" cy="130894"/>
            </a:xfrm>
            <a:custGeom>
              <a:avLst/>
              <a:gdLst/>
              <a:ahLst/>
              <a:cxnLst/>
              <a:rect l="l" t="t" r="r" b="b"/>
              <a:pathLst>
                <a:path w="3240" h="4052" extrusionOk="0">
                  <a:moveTo>
                    <a:pt x="60" y="0"/>
                  </a:moveTo>
                  <a:cubicBezTo>
                    <a:pt x="49" y="0"/>
                    <a:pt x="38" y="4"/>
                    <a:pt x="29" y="10"/>
                  </a:cubicBezTo>
                  <a:cubicBezTo>
                    <a:pt x="19" y="18"/>
                    <a:pt x="12" y="25"/>
                    <a:pt x="8" y="35"/>
                  </a:cubicBezTo>
                  <a:cubicBezTo>
                    <a:pt x="1" y="53"/>
                    <a:pt x="4" y="74"/>
                    <a:pt x="15" y="88"/>
                  </a:cubicBezTo>
                  <a:cubicBezTo>
                    <a:pt x="33" y="116"/>
                    <a:pt x="1887" y="2779"/>
                    <a:pt x="3136" y="4036"/>
                  </a:cubicBezTo>
                  <a:cubicBezTo>
                    <a:pt x="3147" y="4046"/>
                    <a:pt x="3161" y="4051"/>
                    <a:pt x="3175" y="4051"/>
                  </a:cubicBezTo>
                  <a:cubicBezTo>
                    <a:pt x="3190" y="4051"/>
                    <a:pt x="3204" y="4046"/>
                    <a:pt x="3214" y="4036"/>
                  </a:cubicBezTo>
                  <a:cubicBezTo>
                    <a:pt x="3239" y="4014"/>
                    <a:pt x="3239" y="3980"/>
                    <a:pt x="3214" y="3954"/>
                  </a:cubicBezTo>
                  <a:cubicBezTo>
                    <a:pt x="1971" y="2704"/>
                    <a:pt x="125" y="53"/>
                    <a:pt x="107" y="25"/>
                  </a:cubicBezTo>
                  <a:cubicBezTo>
                    <a:pt x="96" y="9"/>
                    <a:pt x="78" y="0"/>
                    <a:pt x="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49"/>
            <p:cNvSpPr/>
            <p:nvPr/>
          </p:nvSpPr>
          <p:spPr>
            <a:xfrm rot="-5400000">
              <a:off x="6943228" y="431755"/>
              <a:ext cx="114450" cy="146852"/>
            </a:xfrm>
            <a:custGeom>
              <a:avLst/>
              <a:gdLst/>
              <a:ahLst/>
              <a:cxnLst/>
              <a:rect l="l" t="t" r="r" b="b"/>
              <a:pathLst>
                <a:path w="3539" h="4546" extrusionOk="0">
                  <a:moveTo>
                    <a:pt x="3476" y="0"/>
                  </a:moveTo>
                  <a:cubicBezTo>
                    <a:pt x="3460" y="0"/>
                    <a:pt x="3446" y="7"/>
                    <a:pt x="3436" y="20"/>
                  </a:cubicBezTo>
                  <a:cubicBezTo>
                    <a:pt x="2755" y="797"/>
                    <a:pt x="43" y="4420"/>
                    <a:pt x="15" y="4455"/>
                  </a:cubicBezTo>
                  <a:cubicBezTo>
                    <a:pt x="11" y="4459"/>
                    <a:pt x="11" y="4462"/>
                    <a:pt x="8" y="4469"/>
                  </a:cubicBezTo>
                  <a:cubicBezTo>
                    <a:pt x="0" y="4490"/>
                    <a:pt x="8" y="4519"/>
                    <a:pt x="25" y="4532"/>
                  </a:cubicBezTo>
                  <a:cubicBezTo>
                    <a:pt x="35" y="4541"/>
                    <a:pt x="47" y="4545"/>
                    <a:pt x="59" y="4545"/>
                  </a:cubicBezTo>
                  <a:cubicBezTo>
                    <a:pt x="77" y="4545"/>
                    <a:pt x="94" y="4537"/>
                    <a:pt x="106" y="4522"/>
                  </a:cubicBezTo>
                  <a:cubicBezTo>
                    <a:pt x="131" y="4487"/>
                    <a:pt x="2843" y="867"/>
                    <a:pt x="3521" y="94"/>
                  </a:cubicBezTo>
                  <a:cubicBezTo>
                    <a:pt x="3538" y="70"/>
                    <a:pt x="3538" y="34"/>
                    <a:pt x="3514" y="13"/>
                  </a:cubicBezTo>
                  <a:cubicBezTo>
                    <a:pt x="3503" y="5"/>
                    <a:pt x="3489" y="0"/>
                    <a:pt x="34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7" name="Google Shape;3957;p49"/>
            <p:cNvGrpSpPr/>
            <p:nvPr/>
          </p:nvGrpSpPr>
          <p:grpSpPr>
            <a:xfrm rot="-5400000">
              <a:off x="6773663" y="186732"/>
              <a:ext cx="144393" cy="198634"/>
              <a:chOff x="4587071" y="536741"/>
              <a:chExt cx="195746" cy="269575"/>
            </a:xfrm>
          </p:grpSpPr>
          <p:sp>
            <p:nvSpPr>
              <p:cNvPr id="3958" name="Google Shape;3958;p49"/>
              <p:cNvSpPr/>
              <p:nvPr/>
            </p:nvSpPr>
            <p:spPr>
              <a:xfrm>
                <a:off x="4587071" y="536741"/>
                <a:ext cx="195746" cy="267205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6095" extrusionOk="0">
                    <a:moveTo>
                      <a:pt x="317" y="1"/>
                    </a:moveTo>
                    <a:cubicBezTo>
                      <a:pt x="261" y="1"/>
                      <a:pt x="248" y="21"/>
                      <a:pt x="248" y="21"/>
                    </a:cubicBezTo>
                    <a:cubicBezTo>
                      <a:pt x="248" y="21"/>
                      <a:pt x="1" y="4248"/>
                      <a:pt x="3504" y="6094"/>
                    </a:cubicBezTo>
                    <a:cubicBezTo>
                      <a:pt x="3504" y="6094"/>
                      <a:pt x="4464" y="2927"/>
                      <a:pt x="2445" y="1327"/>
                    </a:cubicBezTo>
                    <a:cubicBezTo>
                      <a:pt x="963" y="157"/>
                      <a:pt x="473" y="1"/>
                      <a:pt x="3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49"/>
              <p:cNvSpPr/>
              <p:nvPr/>
            </p:nvSpPr>
            <p:spPr>
              <a:xfrm>
                <a:off x="4648098" y="609343"/>
                <a:ext cx="95220" cy="196973"/>
              </a:xfrm>
              <a:custGeom>
                <a:avLst/>
                <a:gdLst/>
                <a:ahLst/>
                <a:cxnLst/>
                <a:rect l="l" t="t" r="r" b="b"/>
                <a:pathLst>
                  <a:path w="2172" h="4493" extrusionOk="0">
                    <a:moveTo>
                      <a:pt x="59" y="0"/>
                    </a:moveTo>
                    <a:cubicBezTo>
                      <a:pt x="48" y="0"/>
                      <a:pt x="38" y="4"/>
                      <a:pt x="28" y="10"/>
                    </a:cubicBezTo>
                    <a:cubicBezTo>
                      <a:pt x="18" y="14"/>
                      <a:pt x="11" y="25"/>
                      <a:pt x="7" y="35"/>
                    </a:cubicBezTo>
                    <a:cubicBezTo>
                      <a:pt x="0" y="53"/>
                      <a:pt x="4" y="70"/>
                      <a:pt x="15" y="88"/>
                    </a:cubicBezTo>
                    <a:cubicBezTo>
                      <a:pt x="32" y="113"/>
                      <a:pt x="1695" y="2567"/>
                      <a:pt x="2059" y="4449"/>
                    </a:cubicBezTo>
                    <a:cubicBezTo>
                      <a:pt x="2062" y="4474"/>
                      <a:pt x="2087" y="4493"/>
                      <a:pt x="2112" y="4493"/>
                    </a:cubicBezTo>
                    <a:cubicBezTo>
                      <a:pt x="2115" y="4493"/>
                      <a:pt x="2119" y="4492"/>
                      <a:pt x="2122" y="4491"/>
                    </a:cubicBezTo>
                    <a:cubicBezTo>
                      <a:pt x="2155" y="4488"/>
                      <a:pt x="2172" y="4456"/>
                      <a:pt x="2168" y="4428"/>
                    </a:cubicBezTo>
                    <a:cubicBezTo>
                      <a:pt x="1801" y="2521"/>
                      <a:pt x="124" y="49"/>
                      <a:pt x="106" y="25"/>
                    </a:cubicBezTo>
                    <a:cubicBezTo>
                      <a:pt x="95" y="9"/>
                      <a:pt x="77" y="0"/>
                      <a:pt x="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60" name="Google Shape;3960;p49"/>
            <p:cNvGrpSpPr/>
            <p:nvPr/>
          </p:nvGrpSpPr>
          <p:grpSpPr>
            <a:xfrm rot="-5400000">
              <a:off x="6955405" y="218092"/>
              <a:ext cx="148047" cy="178636"/>
              <a:chOff x="4555637" y="799440"/>
              <a:chExt cx="200700" cy="242435"/>
            </a:xfrm>
          </p:grpSpPr>
          <p:sp>
            <p:nvSpPr>
              <p:cNvPr id="3961" name="Google Shape;3961;p49"/>
              <p:cNvSpPr/>
              <p:nvPr/>
            </p:nvSpPr>
            <p:spPr>
              <a:xfrm>
                <a:off x="4555637" y="801895"/>
                <a:ext cx="200700" cy="23998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5474" extrusionOk="0">
                    <a:moveTo>
                      <a:pt x="3886" y="0"/>
                    </a:moveTo>
                    <a:cubicBezTo>
                      <a:pt x="3885" y="0"/>
                      <a:pt x="2445" y="75"/>
                      <a:pt x="1604" y="1490"/>
                    </a:cubicBezTo>
                    <a:cubicBezTo>
                      <a:pt x="760" y="2906"/>
                      <a:pt x="1" y="5473"/>
                      <a:pt x="1" y="5473"/>
                    </a:cubicBezTo>
                    <a:cubicBezTo>
                      <a:pt x="1" y="5473"/>
                      <a:pt x="944" y="5460"/>
                      <a:pt x="2763" y="3680"/>
                    </a:cubicBezTo>
                    <a:cubicBezTo>
                      <a:pt x="4577" y="1897"/>
                      <a:pt x="3886" y="0"/>
                      <a:pt x="38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49"/>
              <p:cNvSpPr/>
              <p:nvPr/>
            </p:nvSpPr>
            <p:spPr>
              <a:xfrm>
                <a:off x="4601363" y="799440"/>
                <a:ext cx="127574" cy="193904"/>
              </a:xfrm>
              <a:custGeom>
                <a:avLst/>
                <a:gdLst/>
                <a:ahLst/>
                <a:cxnLst/>
                <a:rect l="l" t="t" r="r" b="b"/>
                <a:pathLst>
                  <a:path w="2910" h="4423" extrusionOk="0">
                    <a:moveTo>
                      <a:pt x="2840" y="1"/>
                    </a:moveTo>
                    <a:cubicBezTo>
                      <a:pt x="2820" y="1"/>
                      <a:pt x="2799" y="12"/>
                      <a:pt x="2789" y="32"/>
                    </a:cubicBezTo>
                    <a:cubicBezTo>
                      <a:pt x="1599" y="2521"/>
                      <a:pt x="35" y="4311"/>
                      <a:pt x="17" y="4329"/>
                    </a:cubicBezTo>
                    <a:cubicBezTo>
                      <a:pt x="14" y="4336"/>
                      <a:pt x="10" y="4339"/>
                      <a:pt x="10" y="4347"/>
                    </a:cubicBezTo>
                    <a:cubicBezTo>
                      <a:pt x="0" y="4368"/>
                      <a:pt x="7" y="4393"/>
                      <a:pt x="25" y="4411"/>
                    </a:cubicBezTo>
                    <a:cubicBezTo>
                      <a:pt x="34" y="4418"/>
                      <a:pt x="47" y="4422"/>
                      <a:pt x="60" y="4422"/>
                    </a:cubicBezTo>
                    <a:cubicBezTo>
                      <a:pt x="75" y="4422"/>
                      <a:pt x="90" y="4416"/>
                      <a:pt x="102" y="4403"/>
                    </a:cubicBezTo>
                    <a:cubicBezTo>
                      <a:pt x="120" y="4385"/>
                      <a:pt x="1691" y="2584"/>
                      <a:pt x="2892" y="81"/>
                    </a:cubicBezTo>
                    <a:cubicBezTo>
                      <a:pt x="2910" y="53"/>
                      <a:pt x="2892" y="17"/>
                      <a:pt x="2864" y="7"/>
                    </a:cubicBezTo>
                    <a:cubicBezTo>
                      <a:pt x="2856" y="3"/>
                      <a:pt x="2848" y="1"/>
                      <a:pt x="28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63" name="Google Shape;3963;p49"/>
            <p:cNvSpPr/>
            <p:nvPr/>
          </p:nvSpPr>
          <p:spPr>
            <a:xfrm rot="-8387240">
              <a:off x="7733160" y="1543204"/>
              <a:ext cx="143786" cy="45484"/>
            </a:xfrm>
            <a:custGeom>
              <a:avLst/>
              <a:gdLst/>
              <a:ahLst/>
              <a:cxnLst/>
              <a:rect l="l" t="t" r="r" b="b"/>
              <a:pathLst>
                <a:path w="14187" h="4487" extrusionOk="0">
                  <a:moveTo>
                    <a:pt x="102" y="1"/>
                  </a:moveTo>
                  <a:cubicBezTo>
                    <a:pt x="20" y="1"/>
                    <a:pt x="1" y="124"/>
                    <a:pt x="88" y="140"/>
                  </a:cubicBezTo>
                  <a:cubicBezTo>
                    <a:pt x="4899" y="1105"/>
                    <a:pt x="9510" y="2596"/>
                    <a:pt x="14038" y="4480"/>
                  </a:cubicBezTo>
                  <a:cubicBezTo>
                    <a:pt x="14050" y="4484"/>
                    <a:pt x="14061" y="4486"/>
                    <a:pt x="14071" y="4486"/>
                  </a:cubicBezTo>
                  <a:cubicBezTo>
                    <a:pt x="14146" y="4486"/>
                    <a:pt x="14187" y="4376"/>
                    <a:pt x="14104" y="4333"/>
                  </a:cubicBezTo>
                  <a:cubicBezTo>
                    <a:pt x="9751" y="2101"/>
                    <a:pt x="4951" y="672"/>
                    <a:pt x="112" y="1"/>
                  </a:cubicBezTo>
                  <a:cubicBezTo>
                    <a:pt x="108" y="1"/>
                    <a:pt x="105" y="1"/>
                    <a:pt x="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49"/>
            <p:cNvSpPr/>
            <p:nvPr/>
          </p:nvSpPr>
          <p:spPr>
            <a:xfrm rot="-8387240">
              <a:off x="7687776" y="1514228"/>
              <a:ext cx="66212" cy="128192"/>
            </a:xfrm>
            <a:custGeom>
              <a:avLst/>
              <a:gdLst/>
              <a:ahLst/>
              <a:cxnLst/>
              <a:rect l="l" t="t" r="r" b="b"/>
              <a:pathLst>
                <a:path w="6533" h="12646" extrusionOk="0">
                  <a:moveTo>
                    <a:pt x="44" y="0"/>
                  </a:moveTo>
                  <a:cubicBezTo>
                    <a:pt x="22" y="0"/>
                    <a:pt x="1" y="15"/>
                    <a:pt x="4" y="43"/>
                  </a:cubicBezTo>
                  <a:cubicBezTo>
                    <a:pt x="846" y="4700"/>
                    <a:pt x="3110" y="9099"/>
                    <a:pt x="6290" y="12606"/>
                  </a:cubicBezTo>
                  <a:cubicBezTo>
                    <a:pt x="6315" y="12634"/>
                    <a:pt x="6347" y="12646"/>
                    <a:pt x="6378" y="12646"/>
                  </a:cubicBezTo>
                  <a:cubicBezTo>
                    <a:pt x="6459" y="12646"/>
                    <a:pt x="6532" y="12564"/>
                    <a:pt x="6471" y="12477"/>
                  </a:cubicBezTo>
                  <a:cubicBezTo>
                    <a:pt x="3715" y="8659"/>
                    <a:pt x="944" y="4784"/>
                    <a:pt x="88" y="36"/>
                  </a:cubicBezTo>
                  <a:cubicBezTo>
                    <a:pt x="83" y="12"/>
                    <a:pt x="63" y="0"/>
                    <a:pt x="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49"/>
            <p:cNvSpPr/>
            <p:nvPr/>
          </p:nvSpPr>
          <p:spPr>
            <a:xfrm rot="-8387240">
              <a:off x="7796533" y="1440995"/>
              <a:ext cx="114050" cy="89327"/>
            </a:xfrm>
            <a:custGeom>
              <a:avLst/>
              <a:gdLst/>
              <a:ahLst/>
              <a:cxnLst/>
              <a:rect l="l" t="t" r="r" b="b"/>
              <a:pathLst>
                <a:path w="11253" h="8812" extrusionOk="0">
                  <a:moveTo>
                    <a:pt x="11104" y="0"/>
                  </a:moveTo>
                  <a:cubicBezTo>
                    <a:pt x="11090" y="0"/>
                    <a:pt x="11075" y="3"/>
                    <a:pt x="11058" y="10"/>
                  </a:cubicBezTo>
                  <a:cubicBezTo>
                    <a:pt x="6684" y="1694"/>
                    <a:pt x="2729" y="4943"/>
                    <a:pt x="21" y="8743"/>
                  </a:cubicBezTo>
                  <a:cubicBezTo>
                    <a:pt x="1" y="8775"/>
                    <a:pt x="28" y="8812"/>
                    <a:pt x="58" y="8812"/>
                  </a:cubicBezTo>
                  <a:cubicBezTo>
                    <a:pt x="68" y="8812"/>
                    <a:pt x="79" y="8807"/>
                    <a:pt x="88" y="8796"/>
                  </a:cubicBezTo>
                  <a:cubicBezTo>
                    <a:pt x="3159" y="5058"/>
                    <a:pt x="6816" y="2343"/>
                    <a:pt x="11139" y="223"/>
                  </a:cubicBezTo>
                  <a:cubicBezTo>
                    <a:pt x="11253" y="167"/>
                    <a:pt x="11211" y="0"/>
                    <a:pt x="11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49"/>
            <p:cNvSpPr/>
            <p:nvPr/>
          </p:nvSpPr>
          <p:spPr>
            <a:xfrm rot="-8387240">
              <a:off x="7837480" y="1623655"/>
              <a:ext cx="18942" cy="14263"/>
            </a:xfrm>
            <a:custGeom>
              <a:avLst/>
              <a:gdLst/>
              <a:ahLst/>
              <a:cxnLst/>
              <a:rect l="l" t="t" r="r" b="b"/>
              <a:pathLst>
                <a:path w="1869" h="1407" extrusionOk="0">
                  <a:moveTo>
                    <a:pt x="891" y="1"/>
                  </a:moveTo>
                  <a:cubicBezTo>
                    <a:pt x="676" y="1"/>
                    <a:pt x="461" y="102"/>
                    <a:pt x="320" y="345"/>
                  </a:cubicBezTo>
                  <a:cubicBezTo>
                    <a:pt x="1" y="894"/>
                    <a:pt x="491" y="1407"/>
                    <a:pt x="977" y="1407"/>
                  </a:cubicBezTo>
                  <a:cubicBezTo>
                    <a:pt x="1193" y="1407"/>
                    <a:pt x="1407" y="1305"/>
                    <a:pt x="1549" y="1061"/>
                  </a:cubicBezTo>
                  <a:cubicBezTo>
                    <a:pt x="1869" y="514"/>
                    <a:pt x="1377" y="1"/>
                    <a:pt x="8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49"/>
            <p:cNvSpPr/>
            <p:nvPr/>
          </p:nvSpPr>
          <p:spPr>
            <a:xfrm rot="-8387240">
              <a:off x="7916322" y="1481065"/>
              <a:ext cx="18942" cy="14263"/>
            </a:xfrm>
            <a:custGeom>
              <a:avLst/>
              <a:gdLst/>
              <a:ahLst/>
              <a:cxnLst/>
              <a:rect l="l" t="t" r="r" b="b"/>
              <a:pathLst>
                <a:path w="1869" h="1407" extrusionOk="0">
                  <a:moveTo>
                    <a:pt x="893" y="0"/>
                  </a:moveTo>
                  <a:cubicBezTo>
                    <a:pt x="677" y="0"/>
                    <a:pt x="462" y="101"/>
                    <a:pt x="321" y="346"/>
                  </a:cubicBezTo>
                  <a:cubicBezTo>
                    <a:pt x="1" y="892"/>
                    <a:pt x="493" y="1406"/>
                    <a:pt x="979" y="1406"/>
                  </a:cubicBezTo>
                  <a:cubicBezTo>
                    <a:pt x="1194" y="1406"/>
                    <a:pt x="1408" y="1305"/>
                    <a:pt x="1550" y="1062"/>
                  </a:cubicBezTo>
                  <a:cubicBezTo>
                    <a:pt x="1869" y="512"/>
                    <a:pt x="1378" y="0"/>
                    <a:pt x="8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49"/>
            <p:cNvSpPr/>
            <p:nvPr/>
          </p:nvSpPr>
          <p:spPr>
            <a:xfrm rot="-8387240">
              <a:off x="7695382" y="1641524"/>
              <a:ext cx="18942" cy="14242"/>
            </a:xfrm>
            <a:custGeom>
              <a:avLst/>
              <a:gdLst/>
              <a:ahLst/>
              <a:cxnLst/>
              <a:rect l="l" t="t" r="r" b="b"/>
              <a:pathLst>
                <a:path w="1869" h="1405" extrusionOk="0">
                  <a:moveTo>
                    <a:pt x="890" y="0"/>
                  </a:moveTo>
                  <a:cubicBezTo>
                    <a:pt x="675" y="0"/>
                    <a:pt x="461" y="101"/>
                    <a:pt x="319" y="343"/>
                  </a:cubicBezTo>
                  <a:cubicBezTo>
                    <a:pt x="0" y="892"/>
                    <a:pt x="491" y="1404"/>
                    <a:pt x="976" y="1404"/>
                  </a:cubicBezTo>
                  <a:cubicBezTo>
                    <a:pt x="1192" y="1404"/>
                    <a:pt x="1407" y="1303"/>
                    <a:pt x="1549" y="1059"/>
                  </a:cubicBezTo>
                  <a:cubicBezTo>
                    <a:pt x="1868" y="512"/>
                    <a:pt x="1376" y="0"/>
                    <a:pt x="8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49"/>
            <p:cNvSpPr/>
            <p:nvPr/>
          </p:nvSpPr>
          <p:spPr>
            <a:xfrm rot="-8387240">
              <a:off x="7669369" y="1371420"/>
              <a:ext cx="294129" cy="323895"/>
            </a:xfrm>
            <a:custGeom>
              <a:avLst/>
              <a:gdLst/>
              <a:ahLst/>
              <a:cxnLst/>
              <a:rect l="l" t="t" r="r" b="b"/>
              <a:pathLst>
                <a:path w="29021" h="31952" extrusionOk="0">
                  <a:moveTo>
                    <a:pt x="20741" y="1"/>
                  </a:moveTo>
                  <a:cubicBezTo>
                    <a:pt x="20409" y="1"/>
                    <a:pt x="20045" y="267"/>
                    <a:pt x="19640" y="880"/>
                  </a:cubicBezTo>
                  <a:cubicBezTo>
                    <a:pt x="16995" y="4887"/>
                    <a:pt x="22033" y="12699"/>
                    <a:pt x="22033" y="12699"/>
                  </a:cubicBezTo>
                  <a:cubicBezTo>
                    <a:pt x="22033" y="12699"/>
                    <a:pt x="12033" y="3533"/>
                    <a:pt x="8162" y="3533"/>
                  </a:cubicBezTo>
                  <a:cubicBezTo>
                    <a:pt x="7570" y="3533"/>
                    <a:pt x="7122" y="3747"/>
                    <a:pt x="6874" y="4241"/>
                  </a:cubicBezTo>
                  <a:cubicBezTo>
                    <a:pt x="5005" y="7962"/>
                    <a:pt x="20388" y="14973"/>
                    <a:pt x="20388" y="14973"/>
                  </a:cubicBezTo>
                  <a:cubicBezTo>
                    <a:pt x="18314" y="14430"/>
                    <a:pt x="12797" y="13732"/>
                    <a:pt x="8170" y="13732"/>
                  </a:cubicBezTo>
                  <a:cubicBezTo>
                    <a:pt x="3662" y="13732"/>
                    <a:pt x="0" y="14395"/>
                    <a:pt x="1197" y="16511"/>
                  </a:cubicBezTo>
                  <a:cubicBezTo>
                    <a:pt x="2175" y="18240"/>
                    <a:pt x="5465" y="18756"/>
                    <a:pt x="9044" y="18756"/>
                  </a:cubicBezTo>
                  <a:cubicBezTo>
                    <a:pt x="14343" y="18756"/>
                    <a:pt x="20275" y="17625"/>
                    <a:pt x="20276" y="17625"/>
                  </a:cubicBezTo>
                  <a:lnTo>
                    <a:pt x="20276" y="17625"/>
                  </a:lnTo>
                  <a:cubicBezTo>
                    <a:pt x="11186" y="23012"/>
                    <a:pt x="9820" y="31784"/>
                    <a:pt x="12499" y="31949"/>
                  </a:cubicBezTo>
                  <a:cubicBezTo>
                    <a:pt x="12530" y="31951"/>
                    <a:pt x="12562" y="31952"/>
                    <a:pt x="12593" y="31952"/>
                  </a:cubicBezTo>
                  <a:cubicBezTo>
                    <a:pt x="15239" y="31952"/>
                    <a:pt x="17662" y="25175"/>
                    <a:pt x="21097" y="20776"/>
                  </a:cubicBezTo>
                  <a:cubicBezTo>
                    <a:pt x="24569" y="16329"/>
                    <a:pt x="29021" y="15711"/>
                    <a:pt x="29021" y="15711"/>
                  </a:cubicBezTo>
                  <a:cubicBezTo>
                    <a:pt x="29021" y="15711"/>
                    <a:pt x="26593" y="14516"/>
                    <a:pt x="24653" y="10634"/>
                  </a:cubicBezTo>
                  <a:cubicBezTo>
                    <a:pt x="23410" y="8148"/>
                    <a:pt x="22576" y="1"/>
                    <a:pt x="20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49"/>
            <p:cNvSpPr/>
            <p:nvPr/>
          </p:nvSpPr>
          <p:spPr>
            <a:xfrm rot="-8387240">
              <a:off x="7783701" y="1641657"/>
              <a:ext cx="13145" cy="9894"/>
            </a:xfrm>
            <a:custGeom>
              <a:avLst/>
              <a:gdLst/>
              <a:ahLst/>
              <a:cxnLst/>
              <a:rect l="l" t="t" r="r" b="b"/>
              <a:pathLst>
                <a:path w="1297" h="976" extrusionOk="0">
                  <a:moveTo>
                    <a:pt x="618" y="1"/>
                  </a:moveTo>
                  <a:cubicBezTo>
                    <a:pt x="468" y="1"/>
                    <a:pt x="319" y="70"/>
                    <a:pt x="220" y="239"/>
                  </a:cubicBezTo>
                  <a:cubicBezTo>
                    <a:pt x="0" y="619"/>
                    <a:pt x="342" y="975"/>
                    <a:pt x="679" y="975"/>
                  </a:cubicBezTo>
                  <a:cubicBezTo>
                    <a:pt x="829" y="975"/>
                    <a:pt x="978" y="905"/>
                    <a:pt x="1076" y="735"/>
                  </a:cubicBezTo>
                  <a:cubicBezTo>
                    <a:pt x="1296" y="355"/>
                    <a:pt x="956" y="1"/>
                    <a:pt x="6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49"/>
            <p:cNvSpPr/>
            <p:nvPr/>
          </p:nvSpPr>
          <p:spPr>
            <a:xfrm rot="-8387240">
              <a:off x="7900883" y="1442642"/>
              <a:ext cx="13135" cy="9873"/>
            </a:xfrm>
            <a:custGeom>
              <a:avLst/>
              <a:gdLst/>
              <a:ahLst/>
              <a:cxnLst/>
              <a:rect l="l" t="t" r="r" b="b"/>
              <a:pathLst>
                <a:path w="1296" h="974" extrusionOk="0">
                  <a:moveTo>
                    <a:pt x="617" y="1"/>
                  </a:moveTo>
                  <a:cubicBezTo>
                    <a:pt x="468" y="1"/>
                    <a:pt x="319" y="70"/>
                    <a:pt x="220" y="239"/>
                  </a:cubicBezTo>
                  <a:cubicBezTo>
                    <a:pt x="0" y="619"/>
                    <a:pt x="341" y="974"/>
                    <a:pt x="678" y="974"/>
                  </a:cubicBezTo>
                  <a:cubicBezTo>
                    <a:pt x="827" y="974"/>
                    <a:pt x="975" y="904"/>
                    <a:pt x="1073" y="735"/>
                  </a:cubicBezTo>
                  <a:cubicBezTo>
                    <a:pt x="1295" y="356"/>
                    <a:pt x="955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49"/>
            <p:cNvSpPr/>
            <p:nvPr/>
          </p:nvSpPr>
          <p:spPr>
            <a:xfrm rot="-8387240">
              <a:off x="7798083" y="1514301"/>
              <a:ext cx="13003" cy="9873"/>
            </a:xfrm>
            <a:custGeom>
              <a:avLst/>
              <a:gdLst/>
              <a:ahLst/>
              <a:cxnLst/>
              <a:rect l="l" t="t" r="r" b="b"/>
              <a:pathLst>
                <a:path w="1283" h="974" extrusionOk="0">
                  <a:moveTo>
                    <a:pt x="612" y="1"/>
                  </a:moveTo>
                  <a:cubicBezTo>
                    <a:pt x="458" y="1"/>
                    <a:pt x="305" y="74"/>
                    <a:pt x="208" y="252"/>
                  </a:cubicBezTo>
                  <a:cubicBezTo>
                    <a:pt x="1" y="631"/>
                    <a:pt x="340" y="973"/>
                    <a:pt x="672" y="973"/>
                  </a:cubicBezTo>
                  <a:cubicBezTo>
                    <a:pt x="826" y="973"/>
                    <a:pt x="979" y="900"/>
                    <a:pt x="1075" y="723"/>
                  </a:cubicBezTo>
                  <a:cubicBezTo>
                    <a:pt x="1282" y="342"/>
                    <a:pt x="944" y="1"/>
                    <a:pt x="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49"/>
            <p:cNvSpPr/>
            <p:nvPr/>
          </p:nvSpPr>
          <p:spPr>
            <a:xfrm rot="-8387240">
              <a:off x="7782967" y="1625490"/>
              <a:ext cx="8544" cy="6417"/>
            </a:xfrm>
            <a:custGeom>
              <a:avLst/>
              <a:gdLst/>
              <a:ahLst/>
              <a:cxnLst/>
              <a:rect l="l" t="t" r="r" b="b"/>
              <a:pathLst>
                <a:path w="843" h="633" extrusionOk="0">
                  <a:moveTo>
                    <a:pt x="402" y="1"/>
                  </a:moveTo>
                  <a:cubicBezTo>
                    <a:pt x="305" y="1"/>
                    <a:pt x="209" y="46"/>
                    <a:pt x="145" y="156"/>
                  </a:cubicBezTo>
                  <a:cubicBezTo>
                    <a:pt x="0" y="402"/>
                    <a:pt x="222" y="633"/>
                    <a:pt x="440" y="633"/>
                  </a:cubicBezTo>
                  <a:cubicBezTo>
                    <a:pt x="537" y="633"/>
                    <a:pt x="634" y="587"/>
                    <a:pt x="697" y="478"/>
                  </a:cubicBezTo>
                  <a:cubicBezTo>
                    <a:pt x="842" y="231"/>
                    <a:pt x="621" y="1"/>
                    <a:pt x="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49"/>
            <p:cNvSpPr/>
            <p:nvPr/>
          </p:nvSpPr>
          <p:spPr>
            <a:xfrm rot="-8387240">
              <a:off x="7876750" y="1437703"/>
              <a:ext cx="8534" cy="6407"/>
            </a:xfrm>
            <a:custGeom>
              <a:avLst/>
              <a:gdLst/>
              <a:ahLst/>
              <a:cxnLst/>
              <a:rect l="l" t="t" r="r" b="b"/>
              <a:pathLst>
                <a:path w="842" h="632" extrusionOk="0">
                  <a:moveTo>
                    <a:pt x="402" y="0"/>
                  </a:moveTo>
                  <a:cubicBezTo>
                    <a:pt x="304" y="0"/>
                    <a:pt x="207" y="46"/>
                    <a:pt x="143" y="156"/>
                  </a:cubicBezTo>
                  <a:cubicBezTo>
                    <a:pt x="1" y="402"/>
                    <a:pt x="221" y="632"/>
                    <a:pt x="440" y="632"/>
                  </a:cubicBezTo>
                  <a:cubicBezTo>
                    <a:pt x="537" y="632"/>
                    <a:pt x="634" y="586"/>
                    <a:pt x="699" y="477"/>
                  </a:cubicBezTo>
                  <a:cubicBezTo>
                    <a:pt x="841" y="230"/>
                    <a:pt x="621" y="0"/>
                    <a:pt x="4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49"/>
            <p:cNvSpPr/>
            <p:nvPr/>
          </p:nvSpPr>
          <p:spPr>
            <a:xfrm rot="-8387240">
              <a:off x="7691745" y="1553821"/>
              <a:ext cx="8524" cy="6417"/>
            </a:xfrm>
            <a:custGeom>
              <a:avLst/>
              <a:gdLst/>
              <a:ahLst/>
              <a:cxnLst/>
              <a:rect l="l" t="t" r="r" b="b"/>
              <a:pathLst>
                <a:path w="841" h="633" extrusionOk="0">
                  <a:moveTo>
                    <a:pt x="402" y="1"/>
                  </a:moveTo>
                  <a:cubicBezTo>
                    <a:pt x="304" y="1"/>
                    <a:pt x="207" y="46"/>
                    <a:pt x="143" y="156"/>
                  </a:cubicBezTo>
                  <a:cubicBezTo>
                    <a:pt x="0" y="402"/>
                    <a:pt x="220" y="632"/>
                    <a:pt x="439" y="632"/>
                  </a:cubicBezTo>
                  <a:cubicBezTo>
                    <a:pt x="536" y="632"/>
                    <a:pt x="633" y="587"/>
                    <a:pt x="698" y="477"/>
                  </a:cubicBezTo>
                  <a:cubicBezTo>
                    <a:pt x="841" y="230"/>
                    <a:pt x="620" y="1"/>
                    <a:pt x="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49"/>
            <p:cNvSpPr/>
            <p:nvPr/>
          </p:nvSpPr>
          <p:spPr>
            <a:xfrm rot="-8387240">
              <a:off x="7773663" y="1637343"/>
              <a:ext cx="5605" cy="4197"/>
            </a:xfrm>
            <a:custGeom>
              <a:avLst/>
              <a:gdLst/>
              <a:ahLst/>
              <a:cxnLst/>
              <a:rect l="l" t="t" r="r" b="b"/>
              <a:pathLst>
                <a:path w="553" h="414" extrusionOk="0">
                  <a:moveTo>
                    <a:pt x="265" y="0"/>
                  </a:moveTo>
                  <a:cubicBezTo>
                    <a:pt x="201" y="0"/>
                    <a:pt x="137" y="30"/>
                    <a:pt x="95" y="103"/>
                  </a:cubicBezTo>
                  <a:cubicBezTo>
                    <a:pt x="1" y="263"/>
                    <a:pt x="146" y="414"/>
                    <a:pt x="290" y="414"/>
                  </a:cubicBezTo>
                  <a:cubicBezTo>
                    <a:pt x="353" y="414"/>
                    <a:pt x="416" y="384"/>
                    <a:pt x="458" y="312"/>
                  </a:cubicBezTo>
                  <a:cubicBezTo>
                    <a:pt x="552" y="150"/>
                    <a:pt x="408" y="0"/>
                    <a:pt x="2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49"/>
            <p:cNvSpPr/>
            <p:nvPr/>
          </p:nvSpPr>
          <p:spPr>
            <a:xfrm rot="-8387240">
              <a:off x="7711365" y="1516303"/>
              <a:ext cx="5605" cy="4197"/>
            </a:xfrm>
            <a:custGeom>
              <a:avLst/>
              <a:gdLst/>
              <a:ahLst/>
              <a:cxnLst/>
              <a:rect l="l" t="t" r="r" b="b"/>
              <a:pathLst>
                <a:path w="553" h="414" extrusionOk="0">
                  <a:moveTo>
                    <a:pt x="264" y="0"/>
                  </a:moveTo>
                  <a:cubicBezTo>
                    <a:pt x="200" y="0"/>
                    <a:pt x="137" y="30"/>
                    <a:pt x="95" y="102"/>
                  </a:cubicBezTo>
                  <a:cubicBezTo>
                    <a:pt x="1" y="264"/>
                    <a:pt x="145" y="414"/>
                    <a:pt x="288" y="414"/>
                  </a:cubicBezTo>
                  <a:cubicBezTo>
                    <a:pt x="352" y="414"/>
                    <a:pt x="416" y="384"/>
                    <a:pt x="458" y="311"/>
                  </a:cubicBezTo>
                  <a:cubicBezTo>
                    <a:pt x="553" y="152"/>
                    <a:pt x="407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49"/>
            <p:cNvSpPr/>
            <p:nvPr/>
          </p:nvSpPr>
          <p:spPr>
            <a:xfrm rot="-8387240">
              <a:off x="7827610" y="1548605"/>
              <a:ext cx="5554" cy="4187"/>
            </a:xfrm>
            <a:custGeom>
              <a:avLst/>
              <a:gdLst/>
              <a:ahLst/>
              <a:cxnLst/>
              <a:rect l="l" t="t" r="r" b="b"/>
              <a:pathLst>
                <a:path w="548" h="413" extrusionOk="0">
                  <a:moveTo>
                    <a:pt x="262" y="0"/>
                  </a:moveTo>
                  <a:cubicBezTo>
                    <a:pt x="196" y="0"/>
                    <a:pt x="130" y="32"/>
                    <a:pt x="89" y="107"/>
                  </a:cubicBezTo>
                  <a:cubicBezTo>
                    <a:pt x="1" y="267"/>
                    <a:pt x="145" y="412"/>
                    <a:pt x="287" y="412"/>
                  </a:cubicBezTo>
                  <a:cubicBezTo>
                    <a:pt x="353" y="412"/>
                    <a:pt x="418" y="381"/>
                    <a:pt x="459" y="306"/>
                  </a:cubicBezTo>
                  <a:cubicBezTo>
                    <a:pt x="547" y="144"/>
                    <a:pt x="403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032842"/>
            <a:ext cx="3051341" cy="2605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1047750"/>
            <a:ext cx="3001407" cy="2605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7" name="Google Shape;3924;p49"/>
          <p:cNvSpPr txBox="1">
            <a:spLocks/>
          </p:cNvSpPr>
          <p:nvPr/>
        </p:nvSpPr>
        <p:spPr>
          <a:xfrm>
            <a:off x="3581400" y="285750"/>
            <a:ext cx="2971800" cy="622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3000" b="1" i="0" u="none" strike="noStrike" cap="none">
                <a:solidFill>
                  <a:schemeClr val="accent6"/>
                </a:solidFill>
                <a:latin typeface="Tulpen One"/>
                <a:ea typeface="Tulpen One"/>
                <a:cs typeface="Tulpen One"/>
                <a:sym typeface="Tulpen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9pPr>
          </a:lstStyle>
          <a:p>
            <a:r>
              <a:rPr lang="en-US" sz="1200" b="0" dirty="0" smtClean="0"/>
              <a:t>Scatter plot of </a:t>
            </a:r>
            <a:r>
              <a:rPr lang="en-US" sz="1200" b="0" dirty="0"/>
              <a:t>iris flowers from </a:t>
            </a:r>
            <a:r>
              <a:rPr lang="en-US" sz="1200" b="0" dirty="0" smtClean="0"/>
              <a:t>three </a:t>
            </a:r>
            <a:r>
              <a:rPr lang="en-US" sz="1200" b="0" dirty="0"/>
              <a:t>different species </a:t>
            </a:r>
            <a:r>
              <a:rPr lang="en-US" sz="1200" b="0" dirty="0" smtClean="0"/>
              <a:t>based on petal width and petal length features</a:t>
            </a:r>
            <a:endParaRPr lang="en-US" dirty="0">
              <a:solidFill>
                <a:schemeClr val="accent1"/>
              </a:solidFill>
            </a:endParaRPr>
          </a:p>
        </p:txBody>
      </p:sp>
      <p:grpSp>
        <p:nvGrpSpPr>
          <p:cNvPr id="64" name="Google Shape;3989;p50"/>
          <p:cNvGrpSpPr/>
          <p:nvPr/>
        </p:nvGrpSpPr>
        <p:grpSpPr>
          <a:xfrm>
            <a:off x="1967594" y="4303547"/>
            <a:ext cx="228945" cy="197147"/>
            <a:chOff x="4219705" y="1821913"/>
            <a:chExt cx="683441" cy="554017"/>
          </a:xfrm>
          <a:solidFill>
            <a:srgbClr val="FF6600"/>
          </a:solidFill>
        </p:grpSpPr>
        <p:sp>
          <p:nvSpPr>
            <p:cNvPr id="65" name="Google Shape;3990;p50"/>
            <p:cNvSpPr/>
            <p:nvPr/>
          </p:nvSpPr>
          <p:spPr>
            <a:xfrm rot="-1324817">
              <a:off x="4265173" y="1920166"/>
              <a:ext cx="592506" cy="357511"/>
            </a:xfrm>
            <a:custGeom>
              <a:avLst/>
              <a:gdLst/>
              <a:ahLst/>
              <a:cxnLst/>
              <a:rect l="l" t="t" r="r" b="b"/>
              <a:pathLst>
                <a:path w="25564" h="15425" extrusionOk="0">
                  <a:moveTo>
                    <a:pt x="12212" y="1"/>
                  </a:moveTo>
                  <a:cubicBezTo>
                    <a:pt x="8973" y="1"/>
                    <a:pt x="8333" y="13785"/>
                    <a:pt x="8333" y="13785"/>
                  </a:cubicBezTo>
                  <a:cubicBezTo>
                    <a:pt x="8333" y="13785"/>
                    <a:pt x="6052" y="373"/>
                    <a:pt x="3330" y="373"/>
                  </a:cubicBezTo>
                  <a:cubicBezTo>
                    <a:pt x="3190" y="373"/>
                    <a:pt x="3050" y="408"/>
                    <a:pt x="2909" y="481"/>
                  </a:cubicBezTo>
                  <a:cubicBezTo>
                    <a:pt x="1" y="2001"/>
                    <a:pt x="8333" y="15062"/>
                    <a:pt x="8333" y="15062"/>
                  </a:cubicBezTo>
                  <a:lnTo>
                    <a:pt x="10328" y="15424"/>
                  </a:lnTo>
                  <a:cubicBezTo>
                    <a:pt x="10328" y="15424"/>
                    <a:pt x="25563" y="7716"/>
                    <a:pt x="23609" y="6037"/>
                  </a:cubicBezTo>
                  <a:cubicBezTo>
                    <a:pt x="23455" y="5905"/>
                    <a:pt x="23250" y="5844"/>
                    <a:pt x="23001" y="5844"/>
                  </a:cubicBezTo>
                  <a:cubicBezTo>
                    <a:pt x="20095" y="5844"/>
                    <a:pt x="11339" y="14184"/>
                    <a:pt x="11339" y="14184"/>
                  </a:cubicBezTo>
                  <a:cubicBezTo>
                    <a:pt x="11339" y="14184"/>
                    <a:pt x="21786" y="2759"/>
                    <a:pt x="19269" y="2081"/>
                  </a:cubicBezTo>
                  <a:cubicBezTo>
                    <a:pt x="19202" y="2063"/>
                    <a:pt x="19132" y="2054"/>
                    <a:pt x="19060" y="2054"/>
                  </a:cubicBezTo>
                  <a:cubicBezTo>
                    <a:pt x="16395" y="2054"/>
                    <a:pt x="9939" y="13826"/>
                    <a:pt x="9939" y="13826"/>
                  </a:cubicBezTo>
                  <a:cubicBezTo>
                    <a:pt x="9939" y="13826"/>
                    <a:pt x="15581" y="203"/>
                    <a:pt x="12282" y="3"/>
                  </a:cubicBezTo>
                  <a:cubicBezTo>
                    <a:pt x="12259" y="1"/>
                    <a:pt x="12236" y="1"/>
                    <a:pt x="122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3991;p50"/>
            <p:cNvSpPr/>
            <p:nvPr/>
          </p:nvSpPr>
          <p:spPr>
            <a:xfrm rot="-1324817">
              <a:off x="4368275" y="1975124"/>
              <a:ext cx="31035" cy="22111"/>
            </a:xfrm>
            <a:custGeom>
              <a:avLst/>
              <a:gdLst/>
              <a:ahLst/>
              <a:cxnLst/>
              <a:rect l="l" t="t" r="r" b="b"/>
              <a:pathLst>
                <a:path w="1339" h="954" extrusionOk="0">
                  <a:moveTo>
                    <a:pt x="667" y="0"/>
                  </a:moveTo>
                  <a:cubicBezTo>
                    <a:pt x="1" y="0"/>
                    <a:pt x="1" y="954"/>
                    <a:pt x="667" y="954"/>
                  </a:cubicBezTo>
                  <a:cubicBezTo>
                    <a:pt x="1338" y="954"/>
                    <a:pt x="1338" y="0"/>
                    <a:pt x="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3992;p50"/>
            <p:cNvSpPr/>
            <p:nvPr/>
          </p:nvSpPr>
          <p:spPr>
            <a:xfrm rot="-1324817">
              <a:off x="4524647" y="1921341"/>
              <a:ext cx="33491" cy="23873"/>
            </a:xfrm>
            <a:custGeom>
              <a:avLst/>
              <a:gdLst/>
              <a:ahLst/>
              <a:cxnLst/>
              <a:rect l="l" t="t" r="r" b="b"/>
              <a:pathLst>
                <a:path w="1445" h="1030" extrusionOk="0">
                  <a:moveTo>
                    <a:pt x="722" y="0"/>
                  </a:moveTo>
                  <a:cubicBezTo>
                    <a:pt x="4" y="0"/>
                    <a:pt x="1" y="1029"/>
                    <a:pt x="722" y="1029"/>
                  </a:cubicBezTo>
                  <a:cubicBezTo>
                    <a:pt x="1445" y="1029"/>
                    <a:pt x="1445" y="0"/>
                    <a:pt x="7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3993;p50"/>
            <p:cNvSpPr/>
            <p:nvPr/>
          </p:nvSpPr>
          <p:spPr>
            <a:xfrm rot="-1324817">
              <a:off x="4733608" y="1928514"/>
              <a:ext cx="18936" cy="13651"/>
            </a:xfrm>
            <a:custGeom>
              <a:avLst/>
              <a:gdLst/>
              <a:ahLst/>
              <a:cxnLst/>
              <a:rect l="l" t="t" r="r" b="b"/>
              <a:pathLst>
                <a:path w="817" h="589" extrusionOk="0">
                  <a:moveTo>
                    <a:pt x="411" y="1"/>
                  </a:moveTo>
                  <a:cubicBezTo>
                    <a:pt x="1" y="1"/>
                    <a:pt x="1" y="588"/>
                    <a:pt x="411" y="588"/>
                  </a:cubicBezTo>
                  <a:cubicBezTo>
                    <a:pt x="816" y="588"/>
                    <a:pt x="816" y="1"/>
                    <a:pt x="4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3994;p50"/>
            <p:cNvSpPr/>
            <p:nvPr/>
          </p:nvSpPr>
          <p:spPr>
            <a:xfrm rot="-1324817">
              <a:off x="4525726" y="2274861"/>
              <a:ext cx="67006" cy="53772"/>
            </a:xfrm>
            <a:custGeom>
              <a:avLst/>
              <a:gdLst/>
              <a:ahLst/>
              <a:cxnLst/>
              <a:rect l="l" t="t" r="r" b="b"/>
              <a:pathLst>
                <a:path w="2891" h="2320" extrusionOk="0">
                  <a:moveTo>
                    <a:pt x="146" y="1"/>
                  </a:moveTo>
                  <a:cubicBezTo>
                    <a:pt x="146" y="1"/>
                    <a:pt x="1" y="1929"/>
                    <a:pt x="1187" y="2281"/>
                  </a:cubicBezTo>
                  <a:cubicBezTo>
                    <a:pt x="1275" y="2308"/>
                    <a:pt x="1360" y="2320"/>
                    <a:pt x="1441" y="2320"/>
                  </a:cubicBezTo>
                  <a:cubicBezTo>
                    <a:pt x="2444" y="2320"/>
                    <a:pt x="2891" y="436"/>
                    <a:pt x="2891" y="436"/>
                  </a:cubicBezTo>
                  <a:lnTo>
                    <a:pt x="1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4011;p50"/>
          <p:cNvSpPr txBox="1"/>
          <p:nvPr/>
        </p:nvSpPr>
        <p:spPr>
          <a:xfrm>
            <a:off x="2133600" y="3785558"/>
            <a:ext cx="14478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buNone/>
            </a:pPr>
            <a:r>
              <a:rPr lang="en" b="1" dirty="0" smtClean="0">
                <a:solidFill>
                  <a:srgbClr val="043025"/>
                </a:solidFill>
                <a:latin typeface="Tulpen One"/>
                <a:ea typeface="Tulpen One"/>
                <a:cs typeface="Tulpen One"/>
                <a:sym typeface="Tulpen One"/>
              </a:rPr>
              <a:t>Species/Target</a:t>
            </a:r>
          </a:p>
          <a:p>
            <a:pPr marL="0" lvl="0" indent="0" algn="l" rtl="0">
              <a:spcBef>
                <a:spcPts val="0"/>
              </a:spcBef>
              <a:buNone/>
            </a:pPr>
            <a:r>
              <a:rPr lang="en" b="1" dirty="0" smtClean="0">
                <a:solidFill>
                  <a:srgbClr val="043025"/>
                </a:solidFill>
                <a:latin typeface="Tulpen One"/>
                <a:ea typeface="Tulpen One"/>
                <a:cs typeface="Tulpen One"/>
                <a:sym typeface="Tulpen One"/>
              </a:rPr>
              <a:t>0 = Setosa</a:t>
            </a:r>
          </a:p>
          <a:p>
            <a:pPr marL="0" lvl="0" indent="0" algn="l" rtl="0">
              <a:spcBef>
                <a:spcPts val="0"/>
              </a:spcBef>
              <a:buNone/>
            </a:pPr>
            <a:r>
              <a:rPr lang="en" b="1" dirty="0" smtClean="0">
                <a:solidFill>
                  <a:srgbClr val="043025"/>
                </a:solidFill>
                <a:latin typeface="Tulpen One"/>
                <a:ea typeface="Tulpen One"/>
                <a:cs typeface="Tulpen One"/>
                <a:sym typeface="Tulpen One"/>
              </a:rPr>
              <a:t>1 = Versicolor</a:t>
            </a:r>
          </a:p>
          <a:p>
            <a:pPr marL="0" lvl="0" indent="0" algn="l" rtl="0">
              <a:spcBef>
                <a:spcPts val="0"/>
              </a:spcBef>
              <a:buNone/>
            </a:pPr>
            <a:r>
              <a:rPr lang="en" b="1" dirty="0" smtClean="0">
                <a:solidFill>
                  <a:srgbClr val="043025"/>
                </a:solidFill>
                <a:latin typeface="Tulpen One"/>
                <a:ea typeface="Tulpen One"/>
                <a:cs typeface="Tulpen One"/>
                <a:sym typeface="Tulpen One"/>
              </a:rPr>
              <a:t>2 = Virginica</a:t>
            </a:r>
            <a:endParaRPr b="1" dirty="0">
              <a:solidFill>
                <a:srgbClr val="043025"/>
              </a:solidFill>
              <a:latin typeface="Tulpen One"/>
              <a:ea typeface="Tulpen One"/>
              <a:cs typeface="Tulpen One"/>
              <a:sym typeface="Tulpen One"/>
            </a:endParaRPr>
          </a:p>
        </p:txBody>
      </p:sp>
      <p:grpSp>
        <p:nvGrpSpPr>
          <p:cNvPr id="77" name="Google Shape;3989;p50"/>
          <p:cNvGrpSpPr/>
          <p:nvPr/>
        </p:nvGrpSpPr>
        <p:grpSpPr>
          <a:xfrm>
            <a:off x="1980855" y="4096348"/>
            <a:ext cx="228945" cy="197147"/>
            <a:chOff x="4219705" y="1821913"/>
            <a:chExt cx="683441" cy="554017"/>
          </a:xfrm>
          <a:solidFill>
            <a:srgbClr val="0070C0"/>
          </a:solidFill>
        </p:grpSpPr>
        <p:sp>
          <p:nvSpPr>
            <p:cNvPr id="78" name="Google Shape;3990;p50"/>
            <p:cNvSpPr/>
            <p:nvPr/>
          </p:nvSpPr>
          <p:spPr>
            <a:xfrm rot="-1324817">
              <a:off x="4265173" y="1920166"/>
              <a:ext cx="592506" cy="357511"/>
            </a:xfrm>
            <a:custGeom>
              <a:avLst/>
              <a:gdLst/>
              <a:ahLst/>
              <a:cxnLst/>
              <a:rect l="l" t="t" r="r" b="b"/>
              <a:pathLst>
                <a:path w="25564" h="15425" extrusionOk="0">
                  <a:moveTo>
                    <a:pt x="12212" y="1"/>
                  </a:moveTo>
                  <a:cubicBezTo>
                    <a:pt x="8973" y="1"/>
                    <a:pt x="8333" y="13785"/>
                    <a:pt x="8333" y="13785"/>
                  </a:cubicBezTo>
                  <a:cubicBezTo>
                    <a:pt x="8333" y="13785"/>
                    <a:pt x="6052" y="373"/>
                    <a:pt x="3330" y="373"/>
                  </a:cubicBezTo>
                  <a:cubicBezTo>
                    <a:pt x="3190" y="373"/>
                    <a:pt x="3050" y="408"/>
                    <a:pt x="2909" y="481"/>
                  </a:cubicBezTo>
                  <a:cubicBezTo>
                    <a:pt x="1" y="2001"/>
                    <a:pt x="8333" y="15062"/>
                    <a:pt x="8333" y="15062"/>
                  </a:cubicBezTo>
                  <a:lnTo>
                    <a:pt x="10328" y="15424"/>
                  </a:lnTo>
                  <a:cubicBezTo>
                    <a:pt x="10328" y="15424"/>
                    <a:pt x="25563" y="7716"/>
                    <a:pt x="23609" y="6037"/>
                  </a:cubicBezTo>
                  <a:cubicBezTo>
                    <a:pt x="23455" y="5905"/>
                    <a:pt x="23250" y="5844"/>
                    <a:pt x="23001" y="5844"/>
                  </a:cubicBezTo>
                  <a:cubicBezTo>
                    <a:pt x="20095" y="5844"/>
                    <a:pt x="11339" y="14184"/>
                    <a:pt x="11339" y="14184"/>
                  </a:cubicBezTo>
                  <a:cubicBezTo>
                    <a:pt x="11339" y="14184"/>
                    <a:pt x="21786" y="2759"/>
                    <a:pt x="19269" y="2081"/>
                  </a:cubicBezTo>
                  <a:cubicBezTo>
                    <a:pt x="19202" y="2063"/>
                    <a:pt x="19132" y="2054"/>
                    <a:pt x="19060" y="2054"/>
                  </a:cubicBezTo>
                  <a:cubicBezTo>
                    <a:pt x="16395" y="2054"/>
                    <a:pt x="9939" y="13826"/>
                    <a:pt x="9939" y="13826"/>
                  </a:cubicBezTo>
                  <a:cubicBezTo>
                    <a:pt x="9939" y="13826"/>
                    <a:pt x="15581" y="203"/>
                    <a:pt x="12282" y="3"/>
                  </a:cubicBezTo>
                  <a:cubicBezTo>
                    <a:pt x="12259" y="1"/>
                    <a:pt x="12236" y="1"/>
                    <a:pt x="122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3991;p50"/>
            <p:cNvSpPr/>
            <p:nvPr/>
          </p:nvSpPr>
          <p:spPr>
            <a:xfrm rot="-1324817">
              <a:off x="4368275" y="1975124"/>
              <a:ext cx="31035" cy="22111"/>
            </a:xfrm>
            <a:custGeom>
              <a:avLst/>
              <a:gdLst/>
              <a:ahLst/>
              <a:cxnLst/>
              <a:rect l="l" t="t" r="r" b="b"/>
              <a:pathLst>
                <a:path w="1339" h="954" extrusionOk="0">
                  <a:moveTo>
                    <a:pt x="667" y="0"/>
                  </a:moveTo>
                  <a:cubicBezTo>
                    <a:pt x="1" y="0"/>
                    <a:pt x="1" y="954"/>
                    <a:pt x="667" y="954"/>
                  </a:cubicBezTo>
                  <a:cubicBezTo>
                    <a:pt x="1338" y="954"/>
                    <a:pt x="1338" y="0"/>
                    <a:pt x="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3992;p50"/>
            <p:cNvSpPr/>
            <p:nvPr/>
          </p:nvSpPr>
          <p:spPr>
            <a:xfrm rot="-1324817">
              <a:off x="4524647" y="1921341"/>
              <a:ext cx="33491" cy="23873"/>
            </a:xfrm>
            <a:custGeom>
              <a:avLst/>
              <a:gdLst/>
              <a:ahLst/>
              <a:cxnLst/>
              <a:rect l="l" t="t" r="r" b="b"/>
              <a:pathLst>
                <a:path w="1445" h="1030" extrusionOk="0">
                  <a:moveTo>
                    <a:pt x="722" y="0"/>
                  </a:moveTo>
                  <a:cubicBezTo>
                    <a:pt x="4" y="0"/>
                    <a:pt x="1" y="1029"/>
                    <a:pt x="722" y="1029"/>
                  </a:cubicBezTo>
                  <a:cubicBezTo>
                    <a:pt x="1445" y="1029"/>
                    <a:pt x="1445" y="0"/>
                    <a:pt x="7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993;p50"/>
            <p:cNvSpPr/>
            <p:nvPr/>
          </p:nvSpPr>
          <p:spPr>
            <a:xfrm rot="-1324817">
              <a:off x="4733608" y="1928514"/>
              <a:ext cx="18936" cy="13651"/>
            </a:xfrm>
            <a:custGeom>
              <a:avLst/>
              <a:gdLst/>
              <a:ahLst/>
              <a:cxnLst/>
              <a:rect l="l" t="t" r="r" b="b"/>
              <a:pathLst>
                <a:path w="817" h="589" extrusionOk="0">
                  <a:moveTo>
                    <a:pt x="411" y="1"/>
                  </a:moveTo>
                  <a:cubicBezTo>
                    <a:pt x="1" y="1"/>
                    <a:pt x="1" y="588"/>
                    <a:pt x="411" y="588"/>
                  </a:cubicBezTo>
                  <a:cubicBezTo>
                    <a:pt x="816" y="588"/>
                    <a:pt x="816" y="1"/>
                    <a:pt x="4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3994;p50"/>
            <p:cNvSpPr/>
            <p:nvPr/>
          </p:nvSpPr>
          <p:spPr>
            <a:xfrm rot="-1324817">
              <a:off x="4525726" y="2274861"/>
              <a:ext cx="67006" cy="53772"/>
            </a:xfrm>
            <a:custGeom>
              <a:avLst/>
              <a:gdLst/>
              <a:ahLst/>
              <a:cxnLst/>
              <a:rect l="l" t="t" r="r" b="b"/>
              <a:pathLst>
                <a:path w="2891" h="2320" extrusionOk="0">
                  <a:moveTo>
                    <a:pt x="146" y="1"/>
                  </a:moveTo>
                  <a:cubicBezTo>
                    <a:pt x="146" y="1"/>
                    <a:pt x="1" y="1929"/>
                    <a:pt x="1187" y="2281"/>
                  </a:cubicBezTo>
                  <a:cubicBezTo>
                    <a:pt x="1275" y="2308"/>
                    <a:pt x="1360" y="2320"/>
                    <a:pt x="1441" y="2320"/>
                  </a:cubicBezTo>
                  <a:cubicBezTo>
                    <a:pt x="2444" y="2320"/>
                    <a:pt x="2891" y="436"/>
                    <a:pt x="2891" y="436"/>
                  </a:cubicBezTo>
                  <a:lnTo>
                    <a:pt x="1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" name="Google Shape;3989;p50"/>
          <p:cNvGrpSpPr/>
          <p:nvPr/>
        </p:nvGrpSpPr>
        <p:grpSpPr>
          <a:xfrm>
            <a:off x="1974143" y="4508203"/>
            <a:ext cx="228945" cy="197147"/>
            <a:chOff x="4219705" y="1821913"/>
            <a:chExt cx="683441" cy="554017"/>
          </a:xfrm>
          <a:solidFill>
            <a:srgbClr val="00B050"/>
          </a:solidFill>
        </p:grpSpPr>
        <p:sp>
          <p:nvSpPr>
            <p:cNvPr id="84" name="Google Shape;3990;p50"/>
            <p:cNvSpPr/>
            <p:nvPr/>
          </p:nvSpPr>
          <p:spPr>
            <a:xfrm rot="-1324817">
              <a:off x="4265173" y="1920166"/>
              <a:ext cx="592506" cy="357511"/>
            </a:xfrm>
            <a:custGeom>
              <a:avLst/>
              <a:gdLst/>
              <a:ahLst/>
              <a:cxnLst/>
              <a:rect l="l" t="t" r="r" b="b"/>
              <a:pathLst>
                <a:path w="25564" h="15425" extrusionOk="0">
                  <a:moveTo>
                    <a:pt x="12212" y="1"/>
                  </a:moveTo>
                  <a:cubicBezTo>
                    <a:pt x="8973" y="1"/>
                    <a:pt x="8333" y="13785"/>
                    <a:pt x="8333" y="13785"/>
                  </a:cubicBezTo>
                  <a:cubicBezTo>
                    <a:pt x="8333" y="13785"/>
                    <a:pt x="6052" y="373"/>
                    <a:pt x="3330" y="373"/>
                  </a:cubicBezTo>
                  <a:cubicBezTo>
                    <a:pt x="3190" y="373"/>
                    <a:pt x="3050" y="408"/>
                    <a:pt x="2909" y="481"/>
                  </a:cubicBezTo>
                  <a:cubicBezTo>
                    <a:pt x="1" y="2001"/>
                    <a:pt x="8333" y="15062"/>
                    <a:pt x="8333" y="15062"/>
                  </a:cubicBezTo>
                  <a:lnTo>
                    <a:pt x="10328" y="15424"/>
                  </a:lnTo>
                  <a:cubicBezTo>
                    <a:pt x="10328" y="15424"/>
                    <a:pt x="25563" y="7716"/>
                    <a:pt x="23609" y="6037"/>
                  </a:cubicBezTo>
                  <a:cubicBezTo>
                    <a:pt x="23455" y="5905"/>
                    <a:pt x="23250" y="5844"/>
                    <a:pt x="23001" y="5844"/>
                  </a:cubicBezTo>
                  <a:cubicBezTo>
                    <a:pt x="20095" y="5844"/>
                    <a:pt x="11339" y="14184"/>
                    <a:pt x="11339" y="14184"/>
                  </a:cubicBezTo>
                  <a:cubicBezTo>
                    <a:pt x="11339" y="14184"/>
                    <a:pt x="21786" y="2759"/>
                    <a:pt x="19269" y="2081"/>
                  </a:cubicBezTo>
                  <a:cubicBezTo>
                    <a:pt x="19202" y="2063"/>
                    <a:pt x="19132" y="2054"/>
                    <a:pt x="19060" y="2054"/>
                  </a:cubicBezTo>
                  <a:cubicBezTo>
                    <a:pt x="16395" y="2054"/>
                    <a:pt x="9939" y="13826"/>
                    <a:pt x="9939" y="13826"/>
                  </a:cubicBezTo>
                  <a:cubicBezTo>
                    <a:pt x="9939" y="13826"/>
                    <a:pt x="15581" y="203"/>
                    <a:pt x="12282" y="3"/>
                  </a:cubicBezTo>
                  <a:cubicBezTo>
                    <a:pt x="12259" y="1"/>
                    <a:pt x="12236" y="1"/>
                    <a:pt x="122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3991;p50"/>
            <p:cNvSpPr/>
            <p:nvPr/>
          </p:nvSpPr>
          <p:spPr>
            <a:xfrm rot="-1324817">
              <a:off x="4368275" y="1975124"/>
              <a:ext cx="31035" cy="22111"/>
            </a:xfrm>
            <a:custGeom>
              <a:avLst/>
              <a:gdLst/>
              <a:ahLst/>
              <a:cxnLst/>
              <a:rect l="l" t="t" r="r" b="b"/>
              <a:pathLst>
                <a:path w="1339" h="954" extrusionOk="0">
                  <a:moveTo>
                    <a:pt x="667" y="0"/>
                  </a:moveTo>
                  <a:cubicBezTo>
                    <a:pt x="1" y="0"/>
                    <a:pt x="1" y="954"/>
                    <a:pt x="667" y="954"/>
                  </a:cubicBezTo>
                  <a:cubicBezTo>
                    <a:pt x="1338" y="954"/>
                    <a:pt x="1338" y="0"/>
                    <a:pt x="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3992;p50"/>
            <p:cNvSpPr/>
            <p:nvPr/>
          </p:nvSpPr>
          <p:spPr>
            <a:xfrm rot="-1324817">
              <a:off x="4524647" y="1921341"/>
              <a:ext cx="33491" cy="23873"/>
            </a:xfrm>
            <a:custGeom>
              <a:avLst/>
              <a:gdLst/>
              <a:ahLst/>
              <a:cxnLst/>
              <a:rect l="l" t="t" r="r" b="b"/>
              <a:pathLst>
                <a:path w="1445" h="1030" extrusionOk="0">
                  <a:moveTo>
                    <a:pt x="722" y="0"/>
                  </a:moveTo>
                  <a:cubicBezTo>
                    <a:pt x="4" y="0"/>
                    <a:pt x="1" y="1029"/>
                    <a:pt x="722" y="1029"/>
                  </a:cubicBezTo>
                  <a:cubicBezTo>
                    <a:pt x="1445" y="1029"/>
                    <a:pt x="1445" y="0"/>
                    <a:pt x="7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3993;p50"/>
            <p:cNvSpPr/>
            <p:nvPr/>
          </p:nvSpPr>
          <p:spPr>
            <a:xfrm rot="-1324817">
              <a:off x="4733608" y="1928514"/>
              <a:ext cx="18936" cy="13651"/>
            </a:xfrm>
            <a:custGeom>
              <a:avLst/>
              <a:gdLst/>
              <a:ahLst/>
              <a:cxnLst/>
              <a:rect l="l" t="t" r="r" b="b"/>
              <a:pathLst>
                <a:path w="817" h="589" extrusionOk="0">
                  <a:moveTo>
                    <a:pt x="411" y="1"/>
                  </a:moveTo>
                  <a:cubicBezTo>
                    <a:pt x="1" y="1"/>
                    <a:pt x="1" y="588"/>
                    <a:pt x="411" y="588"/>
                  </a:cubicBezTo>
                  <a:cubicBezTo>
                    <a:pt x="816" y="588"/>
                    <a:pt x="816" y="1"/>
                    <a:pt x="4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3994;p50"/>
            <p:cNvSpPr/>
            <p:nvPr/>
          </p:nvSpPr>
          <p:spPr>
            <a:xfrm rot="-1324817">
              <a:off x="4525726" y="2274861"/>
              <a:ext cx="67006" cy="53772"/>
            </a:xfrm>
            <a:custGeom>
              <a:avLst/>
              <a:gdLst/>
              <a:ahLst/>
              <a:cxnLst/>
              <a:rect l="l" t="t" r="r" b="b"/>
              <a:pathLst>
                <a:path w="2891" h="2320" extrusionOk="0">
                  <a:moveTo>
                    <a:pt x="146" y="1"/>
                  </a:moveTo>
                  <a:cubicBezTo>
                    <a:pt x="146" y="1"/>
                    <a:pt x="1" y="1929"/>
                    <a:pt x="1187" y="2281"/>
                  </a:cubicBezTo>
                  <a:cubicBezTo>
                    <a:pt x="1275" y="2308"/>
                    <a:pt x="1360" y="2320"/>
                    <a:pt x="1441" y="2320"/>
                  </a:cubicBezTo>
                  <a:cubicBezTo>
                    <a:pt x="2444" y="2320"/>
                    <a:pt x="2891" y="436"/>
                    <a:pt x="2891" y="436"/>
                  </a:cubicBezTo>
                  <a:lnTo>
                    <a:pt x="1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29523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0" name="Google Shape;4560;p55"/>
          <p:cNvSpPr txBox="1">
            <a:spLocks noGrp="1"/>
          </p:cNvSpPr>
          <p:nvPr>
            <p:ph type="ctrTitle"/>
          </p:nvPr>
        </p:nvSpPr>
        <p:spPr>
          <a:xfrm>
            <a:off x="-76199" y="346068"/>
            <a:ext cx="3962399" cy="6257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1600" dirty="0" smtClean="0"/>
              <a:t>Machine Learning Model</a:t>
            </a:r>
            <a:br>
              <a:rPr lang="en-US" sz="1600" dirty="0" smtClean="0"/>
            </a:br>
            <a:r>
              <a:rPr lang="en-US" sz="1600" dirty="0" smtClean="0"/>
              <a:t>Decision Tree </a:t>
            </a:r>
            <a:r>
              <a:rPr lang="en-US" sz="1600" dirty="0"/>
              <a:t>- Supervised Learning</a:t>
            </a:r>
            <a:endParaRPr sz="1600" dirty="0">
              <a:solidFill>
                <a:schemeClr val="accent1"/>
              </a:solidFill>
            </a:endParaRPr>
          </a:p>
        </p:txBody>
      </p:sp>
      <p:grpSp>
        <p:nvGrpSpPr>
          <p:cNvPr id="4569" name="Google Shape;4569;p55"/>
          <p:cNvGrpSpPr/>
          <p:nvPr/>
        </p:nvGrpSpPr>
        <p:grpSpPr>
          <a:xfrm>
            <a:off x="6618896" y="454020"/>
            <a:ext cx="2554506" cy="1742158"/>
            <a:chOff x="5143571" y="1692850"/>
            <a:chExt cx="4067685" cy="2774137"/>
          </a:xfrm>
        </p:grpSpPr>
        <p:sp>
          <p:nvSpPr>
            <p:cNvPr id="4570" name="Google Shape;4570;p55"/>
            <p:cNvSpPr/>
            <p:nvPr/>
          </p:nvSpPr>
          <p:spPr>
            <a:xfrm rot="10800000" flipH="1">
              <a:off x="6196271" y="3237635"/>
              <a:ext cx="3014986" cy="859790"/>
            </a:xfrm>
            <a:custGeom>
              <a:avLst/>
              <a:gdLst/>
              <a:ahLst/>
              <a:cxnLst/>
              <a:rect l="l" t="t" r="r" b="b"/>
              <a:pathLst>
                <a:path w="43238" h="12344" extrusionOk="0">
                  <a:moveTo>
                    <a:pt x="28408" y="1"/>
                  </a:moveTo>
                  <a:cubicBezTo>
                    <a:pt x="28358" y="1"/>
                    <a:pt x="28307" y="1"/>
                    <a:pt x="28256" y="1"/>
                  </a:cubicBezTo>
                  <a:cubicBezTo>
                    <a:pt x="20523" y="29"/>
                    <a:pt x="9361" y="2095"/>
                    <a:pt x="117" y="11777"/>
                  </a:cubicBezTo>
                  <a:cubicBezTo>
                    <a:pt x="89" y="11808"/>
                    <a:pt x="64" y="11844"/>
                    <a:pt x="50" y="11883"/>
                  </a:cubicBezTo>
                  <a:cubicBezTo>
                    <a:pt x="1" y="12007"/>
                    <a:pt x="25" y="12155"/>
                    <a:pt x="128" y="12250"/>
                  </a:cubicBezTo>
                  <a:cubicBezTo>
                    <a:pt x="194" y="12313"/>
                    <a:pt x="279" y="12344"/>
                    <a:pt x="362" y="12344"/>
                  </a:cubicBezTo>
                  <a:cubicBezTo>
                    <a:pt x="451" y="12344"/>
                    <a:pt x="539" y="12309"/>
                    <a:pt x="605" y="12240"/>
                  </a:cubicBezTo>
                  <a:cubicBezTo>
                    <a:pt x="9676" y="2737"/>
                    <a:pt x="20639" y="703"/>
                    <a:pt x="28235" y="675"/>
                  </a:cubicBezTo>
                  <a:cubicBezTo>
                    <a:pt x="28299" y="675"/>
                    <a:pt x="28364" y="675"/>
                    <a:pt x="28428" y="675"/>
                  </a:cubicBezTo>
                  <a:cubicBezTo>
                    <a:pt x="36586" y="675"/>
                    <a:pt x="42677" y="2893"/>
                    <a:pt x="42740" y="2918"/>
                  </a:cubicBezTo>
                  <a:cubicBezTo>
                    <a:pt x="42778" y="2932"/>
                    <a:pt x="42818" y="2939"/>
                    <a:pt x="42858" y="2939"/>
                  </a:cubicBezTo>
                  <a:cubicBezTo>
                    <a:pt x="42996" y="2939"/>
                    <a:pt x="43127" y="2856"/>
                    <a:pt x="43171" y="2716"/>
                  </a:cubicBezTo>
                  <a:cubicBezTo>
                    <a:pt x="43238" y="2543"/>
                    <a:pt x="43146" y="2349"/>
                    <a:pt x="42973" y="2286"/>
                  </a:cubicBezTo>
                  <a:cubicBezTo>
                    <a:pt x="42909" y="2261"/>
                    <a:pt x="36704" y="1"/>
                    <a:pt x="284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5"/>
            <p:cNvSpPr/>
            <p:nvPr/>
          </p:nvSpPr>
          <p:spPr>
            <a:xfrm rot="10800000" flipH="1">
              <a:off x="5961350" y="2332080"/>
              <a:ext cx="1358968" cy="1622067"/>
            </a:xfrm>
            <a:custGeom>
              <a:avLst/>
              <a:gdLst/>
              <a:ahLst/>
              <a:cxnLst/>
              <a:rect l="l" t="t" r="r" b="b"/>
              <a:pathLst>
                <a:path w="19489" h="23288" extrusionOk="0">
                  <a:moveTo>
                    <a:pt x="18724" y="1"/>
                  </a:moveTo>
                  <a:cubicBezTo>
                    <a:pt x="18713" y="1"/>
                    <a:pt x="18702" y="1"/>
                    <a:pt x="18690" y="2"/>
                  </a:cubicBezTo>
                  <a:cubicBezTo>
                    <a:pt x="18507" y="20"/>
                    <a:pt x="18373" y="186"/>
                    <a:pt x="18390" y="373"/>
                  </a:cubicBezTo>
                  <a:cubicBezTo>
                    <a:pt x="18397" y="419"/>
                    <a:pt x="18790" y="5253"/>
                    <a:pt x="10930" y="12693"/>
                  </a:cubicBezTo>
                  <a:cubicBezTo>
                    <a:pt x="2957" y="20238"/>
                    <a:pt x="164" y="22671"/>
                    <a:pt x="139" y="22696"/>
                  </a:cubicBezTo>
                  <a:cubicBezTo>
                    <a:pt x="97" y="22732"/>
                    <a:pt x="64" y="22777"/>
                    <a:pt x="47" y="22823"/>
                  </a:cubicBezTo>
                  <a:cubicBezTo>
                    <a:pt x="1" y="22940"/>
                    <a:pt x="19" y="23074"/>
                    <a:pt x="103" y="23173"/>
                  </a:cubicBezTo>
                  <a:cubicBezTo>
                    <a:pt x="171" y="23248"/>
                    <a:pt x="265" y="23288"/>
                    <a:pt x="359" y="23288"/>
                  </a:cubicBezTo>
                  <a:cubicBezTo>
                    <a:pt x="438" y="23288"/>
                    <a:pt x="516" y="23261"/>
                    <a:pt x="580" y="23204"/>
                  </a:cubicBezTo>
                  <a:cubicBezTo>
                    <a:pt x="609" y="23180"/>
                    <a:pt x="3405" y="20740"/>
                    <a:pt x="11392" y="13183"/>
                  </a:cubicBezTo>
                  <a:cubicBezTo>
                    <a:pt x="19489" y="5514"/>
                    <a:pt x="19083" y="514"/>
                    <a:pt x="19062" y="302"/>
                  </a:cubicBezTo>
                  <a:cubicBezTo>
                    <a:pt x="19045" y="130"/>
                    <a:pt x="18897" y="1"/>
                    <a:pt x="18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72" name="Google Shape;4572;p55"/>
            <p:cNvGrpSpPr/>
            <p:nvPr/>
          </p:nvGrpSpPr>
          <p:grpSpPr>
            <a:xfrm rot="10800000" flipH="1">
              <a:off x="5143571" y="2096324"/>
              <a:ext cx="1715182" cy="1699518"/>
              <a:chOff x="2547657" y="959163"/>
              <a:chExt cx="1078392" cy="1069687"/>
            </a:xfrm>
          </p:grpSpPr>
          <p:sp>
            <p:nvSpPr>
              <p:cNvPr id="4573" name="Google Shape;4573;p55"/>
              <p:cNvSpPr/>
              <p:nvPr/>
            </p:nvSpPr>
            <p:spPr>
              <a:xfrm rot="-2989129">
                <a:off x="2829208" y="1409834"/>
                <a:ext cx="354671" cy="112174"/>
              </a:xfrm>
              <a:custGeom>
                <a:avLst/>
                <a:gdLst/>
                <a:ahLst/>
                <a:cxnLst/>
                <a:rect l="l" t="t" r="r" b="b"/>
                <a:pathLst>
                  <a:path w="14187" h="4487" extrusionOk="0">
                    <a:moveTo>
                      <a:pt x="102" y="1"/>
                    </a:moveTo>
                    <a:cubicBezTo>
                      <a:pt x="20" y="1"/>
                      <a:pt x="1" y="124"/>
                      <a:pt x="88" y="140"/>
                    </a:cubicBezTo>
                    <a:cubicBezTo>
                      <a:pt x="4899" y="1105"/>
                      <a:pt x="9510" y="2596"/>
                      <a:pt x="14038" y="4480"/>
                    </a:cubicBezTo>
                    <a:cubicBezTo>
                      <a:pt x="14050" y="4484"/>
                      <a:pt x="14061" y="4486"/>
                      <a:pt x="14071" y="4486"/>
                    </a:cubicBezTo>
                    <a:cubicBezTo>
                      <a:pt x="14146" y="4486"/>
                      <a:pt x="14187" y="4376"/>
                      <a:pt x="14104" y="4333"/>
                    </a:cubicBezTo>
                    <a:cubicBezTo>
                      <a:pt x="9751" y="2101"/>
                      <a:pt x="4951" y="672"/>
                      <a:pt x="112" y="1"/>
                    </a:cubicBezTo>
                    <a:cubicBezTo>
                      <a:pt x="108" y="1"/>
                      <a:pt x="105" y="1"/>
                      <a:pt x="1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4" name="Google Shape;4574;p55"/>
              <p:cNvSpPr/>
              <p:nvPr/>
            </p:nvSpPr>
            <p:spPr>
              <a:xfrm rot="-2989129">
                <a:off x="2894372" y="1100132"/>
                <a:ext cx="163323" cy="316147"/>
              </a:xfrm>
              <a:custGeom>
                <a:avLst/>
                <a:gdLst/>
                <a:ahLst/>
                <a:cxnLst/>
                <a:rect l="l" t="t" r="r" b="b"/>
                <a:pathLst>
                  <a:path w="6533" h="12646" extrusionOk="0">
                    <a:moveTo>
                      <a:pt x="44" y="0"/>
                    </a:moveTo>
                    <a:cubicBezTo>
                      <a:pt x="22" y="0"/>
                      <a:pt x="1" y="15"/>
                      <a:pt x="4" y="43"/>
                    </a:cubicBezTo>
                    <a:cubicBezTo>
                      <a:pt x="846" y="4700"/>
                      <a:pt x="3110" y="9099"/>
                      <a:pt x="6290" y="12606"/>
                    </a:cubicBezTo>
                    <a:cubicBezTo>
                      <a:pt x="6315" y="12634"/>
                      <a:pt x="6347" y="12646"/>
                      <a:pt x="6378" y="12646"/>
                    </a:cubicBezTo>
                    <a:cubicBezTo>
                      <a:pt x="6459" y="12646"/>
                      <a:pt x="6532" y="12564"/>
                      <a:pt x="6471" y="12477"/>
                    </a:cubicBezTo>
                    <a:cubicBezTo>
                      <a:pt x="3715" y="8659"/>
                      <a:pt x="944" y="4784"/>
                      <a:pt x="88" y="36"/>
                    </a:cubicBezTo>
                    <a:cubicBezTo>
                      <a:pt x="83" y="12"/>
                      <a:pt x="63" y="0"/>
                      <a:pt x="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5" name="Google Shape;4575;p55"/>
              <p:cNvSpPr/>
              <p:nvPr/>
            </p:nvSpPr>
            <p:spPr>
              <a:xfrm rot="-2989129">
                <a:off x="3063797" y="1475473"/>
                <a:ext cx="281322" cy="220298"/>
              </a:xfrm>
              <a:custGeom>
                <a:avLst/>
                <a:gdLst/>
                <a:ahLst/>
                <a:cxnLst/>
                <a:rect l="l" t="t" r="r" b="b"/>
                <a:pathLst>
                  <a:path w="11253" h="8812" extrusionOk="0">
                    <a:moveTo>
                      <a:pt x="11104" y="0"/>
                    </a:moveTo>
                    <a:cubicBezTo>
                      <a:pt x="11090" y="0"/>
                      <a:pt x="11075" y="3"/>
                      <a:pt x="11058" y="10"/>
                    </a:cubicBezTo>
                    <a:cubicBezTo>
                      <a:pt x="6684" y="1694"/>
                      <a:pt x="2729" y="4943"/>
                      <a:pt x="21" y="8743"/>
                    </a:cubicBezTo>
                    <a:cubicBezTo>
                      <a:pt x="1" y="8775"/>
                      <a:pt x="28" y="8812"/>
                      <a:pt x="58" y="8812"/>
                    </a:cubicBezTo>
                    <a:cubicBezTo>
                      <a:pt x="68" y="8812"/>
                      <a:pt x="79" y="8807"/>
                      <a:pt x="88" y="8796"/>
                    </a:cubicBezTo>
                    <a:cubicBezTo>
                      <a:pt x="3159" y="5058"/>
                      <a:pt x="6816" y="2343"/>
                      <a:pt x="11139" y="223"/>
                    </a:cubicBezTo>
                    <a:cubicBezTo>
                      <a:pt x="11253" y="167"/>
                      <a:pt x="11211" y="0"/>
                      <a:pt x="111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6" name="Google Shape;4576;p55"/>
              <p:cNvSpPr/>
              <p:nvPr/>
            </p:nvSpPr>
            <p:spPr>
              <a:xfrm rot="-2989129">
                <a:off x="2823348" y="1551732"/>
                <a:ext cx="46725" cy="35175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407" extrusionOk="0">
                    <a:moveTo>
                      <a:pt x="891" y="1"/>
                    </a:moveTo>
                    <a:cubicBezTo>
                      <a:pt x="676" y="1"/>
                      <a:pt x="461" y="102"/>
                      <a:pt x="320" y="345"/>
                    </a:cubicBezTo>
                    <a:cubicBezTo>
                      <a:pt x="1" y="894"/>
                      <a:pt x="491" y="1407"/>
                      <a:pt x="977" y="1407"/>
                    </a:cubicBezTo>
                    <a:cubicBezTo>
                      <a:pt x="1193" y="1407"/>
                      <a:pt x="1407" y="1305"/>
                      <a:pt x="1549" y="1061"/>
                    </a:cubicBezTo>
                    <a:cubicBezTo>
                      <a:pt x="1869" y="514"/>
                      <a:pt x="1377" y="1"/>
                      <a:pt x="8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7" name="Google Shape;4577;p55"/>
              <p:cNvSpPr/>
              <p:nvPr/>
            </p:nvSpPr>
            <p:spPr>
              <a:xfrm rot="-2989129">
                <a:off x="3174840" y="1746299"/>
                <a:ext cx="46725" cy="35175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407" extrusionOk="0">
                    <a:moveTo>
                      <a:pt x="893" y="0"/>
                    </a:moveTo>
                    <a:cubicBezTo>
                      <a:pt x="677" y="0"/>
                      <a:pt x="462" y="101"/>
                      <a:pt x="321" y="346"/>
                    </a:cubicBezTo>
                    <a:cubicBezTo>
                      <a:pt x="1" y="892"/>
                      <a:pt x="493" y="1406"/>
                      <a:pt x="979" y="1406"/>
                    </a:cubicBezTo>
                    <a:cubicBezTo>
                      <a:pt x="1194" y="1406"/>
                      <a:pt x="1408" y="1305"/>
                      <a:pt x="1550" y="1062"/>
                    </a:cubicBezTo>
                    <a:cubicBezTo>
                      <a:pt x="1869" y="512"/>
                      <a:pt x="1378" y="0"/>
                      <a:pt x="8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8" name="Google Shape;4578;p55"/>
              <p:cNvSpPr/>
              <p:nvPr/>
            </p:nvSpPr>
            <p:spPr>
              <a:xfrm rot="-2989129">
                <a:off x="2779323" y="1201086"/>
                <a:ext cx="46725" cy="35125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405" extrusionOk="0">
                    <a:moveTo>
                      <a:pt x="890" y="0"/>
                    </a:moveTo>
                    <a:cubicBezTo>
                      <a:pt x="675" y="0"/>
                      <a:pt x="461" y="101"/>
                      <a:pt x="319" y="343"/>
                    </a:cubicBezTo>
                    <a:cubicBezTo>
                      <a:pt x="0" y="892"/>
                      <a:pt x="491" y="1404"/>
                      <a:pt x="976" y="1404"/>
                    </a:cubicBezTo>
                    <a:cubicBezTo>
                      <a:pt x="1192" y="1404"/>
                      <a:pt x="1407" y="1303"/>
                      <a:pt x="1549" y="1059"/>
                    </a:cubicBezTo>
                    <a:cubicBezTo>
                      <a:pt x="1868" y="512"/>
                      <a:pt x="1376" y="0"/>
                      <a:pt x="8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9" name="Google Shape;4579;p55"/>
              <p:cNvSpPr/>
              <p:nvPr/>
            </p:nvSpPr>
            <p:spPr>
              <a:xfrm rot="-2989129">
                <a:off x="2724094" y="1094611"/>
                <a:ext cx="725517" cy="798792"/>
              </a:xfrm>
              <a:custGeom>
                <a:avLst/>
                <a:gdLst/>
                <a:ahLst/>
                <a:cxnLst/>
                <a:rect l="l" t="t" r="r" b="b"/>
                <a:pathLst>
                  <a:path w="29021" h="31952" extrusionOk="0">
                    <a:moveTo>
                      <a:pt x="20741" y="1"/>
                    </a:moveTo>
                    <a:cubicBezTo>
                      <a:pt x="20409" y="1"/>
                      <a:pt x="20045" y="267"/>
                      <a:pt x="19640" y="880"/>
                    </a:cubicBezTo>
                    <a:cubicBezTo>
                      <a:pt x="16995" y="4887"/>
                      <a:pt x="22033" y="12699"/>
                      <a:pt x="22033" y="12699"/>
                    </a:cubicBezTo>
                    <a:cubicBezTo>
                      <a:pt x="22033" y="12699"/>
                      <a:pt x="12033" y="3533"/>
                      <a:pt x="8162" y="3533"/>
                    </a:cubicBezTo>
                    <a:cubicBezTo>
                      <a:pt x="7570" y="3533"/>
                      <a:pt x="7122" y="3747"/>
                      <a:pt x="6874" y="4241"/>
                    </a:cubicBezTo>
                    <a:cubicBezTo>
                      <a:pt x="5005" y="7962"/>
                      <a:pt x="20388" y="14973"/>
                      <a:pt x="20388" y="14973"/>
                    </a:cubicBezTo>
                    <a:cubicBezTo>
                      <a:pt x="18314" y="14430"/>
                      <a:pt x="12797" y="13732"/>
                      <a:pt x="8170" y="13732"/>
                    </a:cubicBezTo>
                    <a:cubicBezTo>
                      <a:pt x="3662" y="13732"/>
                      <a:pt x="0" y="14395"/>
                      <a:pt x="1197" y="16511"/>
                    </a:cubicBezTo>
                    <a:cubicBezTo>
                      <a:pt x="2175" y="18240"/>
                      <a:pt x="5465" y="18756"/>
                      <a:pt x="9044" y="18756"/>
                    </a:cubicBezTo>
                    <a:cubicBezTo>
                      <a:pt x="14343" y="18756"/>
                      <a:pt x="20275" y="17625"/>
                      <a:pt x="20276" y="17625"/>
                    </a:cubicBezTo>
                    <a:lnTo>
                      <a:pt x="20276" y="17625"/>
                    </a:lnTo>
                    <a:cubicBezTo>
                      <a:pt x="11186" y="23012"/>
                      <a:pt x="9820" y="31784"/>
                      <a:pt x="12499" y="31949"/>
                    </a:cubicBezTo>
                    <a:cubicBezTo>
                      <a:pt x="12530" y="31951"/>
                      <a:pt x="12562" y="31952"/>
                      <a:pt x="12593" y="31952"/>
                    </a:cubicBezTo>
                    <a:cubicBezTo>
                      <a:pt x="15239" y="31952"/>
                      <a:pt x="17662" y="25175"/>
                      <a:pt x="21097" y="20776"/>
                    </a:cubicBezTo>
                    <a:cubicBezTo>
                      <a:pt x="24569" y="16329"/>
                      <a:pt x="29021" y="15711"/>
                      <a:pt x="29021" y="15711"/>
                    </a:cubicBezTo>
                    <a:cubicBezTo>
                      <a:pt x="29021" y="15711"/>
                      <a:pt x="26593" y="14516"/>
                      <a:pt x="24653" y="10634"/>
                    </a:cubicBezTo>
                    <a:cubicBezTo>
                      <a:pt x="23410" y="8148"/>
                      <a:pt x="22576" y="1"/>
                      <a:pt x="207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0" name="Google Shape;4580;p55"/>
              <p:cNvSpPr/>
              <p:nvPr/>
            </p:nvSpPr>
            <p:spPr>
              <a:xfrm rot="-2989129">
                <a:off x="2791507" y="1417250"/>
                <a:ext cx="32425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976" extrusionOk="0">
                    <a:moveTo>
                      <a:pt x="618" y="1"/>
                    </a:moveTo>
                    <a:cubicBezTo>
                      <a:pt x="468" y="1"/>
                      <a:pt x="319" y="70"/>
                      <a:pt x="220" y="239"/>
                    </a:cubicBezTo>
                    <a:cubicBezTo>
                      <a:pt x="0" y="619"/>
                      <a:pt x="342" y="975"/>
                      <a:pt x="679" y="975"/>
                    </a:cubicBezTo>
                    <a:cubicBezTo>
                      <a:pt x="829" y="975"/>
                      <a:pt x="978" y="905"/>
                      <a:pt x="1076" y="735"/>
                    </a:cubicBezTo>
                    <a:cubicBezTo>
                      <a:pt x="1296" y="355"/>
                      <a:pt x="956" y="1"/>
                      <a:pt x="6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1" name="Google Shape;4581;p55"/>
              <p:cNvSpPr/>
              <p:nvPr/>
            </p:nvSpPr>
            <p:spPr>
              <a:xfrm rot="-2989129">
                <a:off x="3282129" y="1706446"/>
                <a:ext cx="32400" cy="24350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974" extrusionOk="0">
                    <a:moveTo>
                      <a:pt x="617" y="1"/>
                    </a:moveTo>
                    <a:cubicBezTo>
                      <a:pt x="468" y="1"/>
                      <a:pt x="319" y="70"/>
                      <a:pt x="220" y="239"/>
                    </a:cubicBezTo>
                    <a:cubicBezTo>
                      <a:pt x="0" y="619"/>
                      <a:pt x="341" y="974"/>
                      <a:pt x="678" y="974"/>
                    </a:cubicBezTo>
                    <a:cubicBezTo>
                      <a:pt x="827" y="974"/>
                      <a:pt x="975" y="904"/>
                      <a:pt x="1073" y="735"/>
                    </a:cubicBezTo>
                    <a:cubicBezTo>
                      <a:pt x="1295" y="356"/>
                      <a:pt x="955" y="1"/>
                      <a:pt x="6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2" name="Google Shape;4582;p55"/>
              <p:cNvSpPr/>
              <p:nvPr/>
            </p:nvSpPr>
            <p:spPr>
              <a:xfrm rot="-2989129">
                <a:off x="3105646" y="1452591"/>
                <a:ext cx="32075" cy="24350"/>
              </a:xfrm>
              <a:custGeom>
                <a:avLst/>
                <a:gdLst/>
                <a:ahLst/>
                <a:cxnLst/>
                <a:rect l="l" t="t" r="r" b="b"/>
                <a:pathLst>
                  <a:path w="1283" h="974" extrusionOk="0">
                    <a:moveTo>
                      <a:pt x="612" y="1"/>
                    </a:moveTo>
                    <a:cubicBezTo>
                      <a:pt x="458" y="1"/>
                      <a:pt x="305" y="74"/>
                      <a:pt x="208" y="252"/>
                    </a:cubicBezTo>
                    <a:cubicBezTo>
                      <a:pt x="1" y="631"/>
                      <a:pt x="340" y="973"/>
                      <a:pt x="672" y="973"/>
                    </a:cubicBezTo>
                    <a:cubicBezTo>
                      <a:pt x="826" y="973"/>
                      <a:pt x="979" y="900"/>
                      <a:pt x="1075" y="723"/>
                    </a:cubicBezTo>
                    <a:cubicBezTo>
                      <a:pt x="1282" y="342"/>
                      <a:pt x="944" y="1"/>
                      <a:pt x="6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3" name="Google Shape;4583;p55"/>
              <p:cNvSpPr/>
              <p:nvPr/>
            </p:nvSpPr>
            <p:spPr>
              <a:xfrm rot="-2989129">
                <a:off x="2841319" y="1414049"/>
                <a:ext cx="21075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33" extrusionOk="0">
                    <a:moveTo>
                      <a:pt x="402" y="1"/>
                    </a:moveTo>
                    <a:cubicBezTo>
                      <a:pt x="305" y="1"/>
                      <a:pt x="209" y="46"/>
                      <a:pt x="145" y="156"/>
                    </a:cubicBezTo>
                    <a:cubicBezTo>
                      <a:pt x="0" y="402"/>
                      <a:pt x="222" y="633"/>
                      <a:pt x="440" y="633"/>
                    </a:cubicBezTo>
                    <a:cubicBezTo>
                      <a:pt x="537" y="633"/>
                      <a:pt x="634" y="587"/>
                      <a:pt x="697" y="478"/>
                    </a:cubicBezTo>
                    <a:cubicBezTo>
                      <a:pt x="842" y="231"/>
                      <a:pt x="621" y="1"/>
                      <a:pt x="40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4" name="Google Shape;4584;p55"/>
              <p:cNvSpPr/>
              <p:nvPr/>
            </p:nvSpPr>
            <p:spPr>
              <a:xfrm rot="-2989129">
                <a:off x="3304252" y="1645488"/>
                <a:ext cx="2105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632" extrusionOk="0">
                    <a:moveTo>
                      <a:pt x="402" y="0"/>
                    </a:moveTo>
                    <a:cubicBezTo>
                      <a:pt x="304" y="0"/>
                      <a:pt x="207" y="46"/>
                      <a:pt x="143" y="156"/>
                    </a:cubicBezTo>
                    <a:cubicBezTo>
                      <a:pt x="1" y="402"/>
                      <a:pt x="221" y="632"/>
                      <a:pt x="440" y="632"/>
                    </a:cubicBezTo>
                    <a:cubicBezTo>
                      <a:pt x="537" y="632"/>
                      <a:pt x="634" y="586"/>
                      <a:pt x="699" y="477"/>
                    </a:cubicBezTo>
                    <a:cubicBezTo>
                      <a:pt x="841" y="230"/>
                      <a:pt x="621" y="0"/>
                      <a:pt x="4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5" name="Google Shape;4585;p55"/>
              <p:cNvSpPr/>
              <p:nvPr/>
            </p:nvSpPr>
            <p:spPr>
              <a:xfrm rot="-2989129">
                <a:off x="3018013" y="1188904"/>
                <a:ext cx="21025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841" h="633" extrusionOk="0">
                    <a:moveTo>
                      <a:pt x="402" y="1"/>
                    </a:moveTo>
                    <a:cubicBezTo>
                      <a:pt x="304" y="1"/>
                      <a:pt x="207" y="46"/>
                      <a:pt x="143" y="156"/>
                    </a:cubicBezTo>
                    <a:cubicBezTo>
                      <a:pt x="0" y="402"/>
                      <a:pt x="220" y="632"/>
                      <a:pt x="439" y="632"/>
                    </a:cubicBezTo>
                    <a:cubicBezTo>
                      <a:pt x="536" y="632"/>
                      <a:pt x="633" y="587"/>
                      <a:pt x="698" y="477"/>
                    </a:cubicBezTo>
                    <a:cubicBezTo>
                      <a:pt x="841" y="230"/>
                      <a:pt x="620" y="1"/>
                      <a:pt x="40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6" name="Google Shape;4586;p55"/>
              <p:cNvSpPr/>
              <p:nvPr/>
            </p:nvSpPr>
            <p:spPr>
              <a:xfrm rot="-2989129">
                <a:off x="2818462" y="1390199"/>
                <a:ext cx="13825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553" h="414" extrusionOk="0">
                    <a:moveTo>
                      <a:pt x="265" y="0"/>
                    </a:moveTo>
                    <a:cubicBezTo>
                      <a:pt x="201" y="0"/>
                      <a:pt x="137" y="30"/>
                      <a:pt x="95" y="103"/>
                    </a:cubicBezTo>
                    <a:cubicBezTo>
                      <a:pt x="1" y="263"/>
                      <a:pt x="146" y="414"/>
                      <a:pt x="290" y="414"/>
                    </a:cubicBezTo>
                    <a:cubicBezTo>
                      <a:pt x="353" y="414"/>
                      <a:pt x="416" y="384"/>
                      <a:pt x="458" y="312"/>
                    </a:cubicBezTo>
                    <a:cubicBezTo>
                      <a:pt x="552" y="150"/>
                      <a:pt x="408" y="0"/>
                      <a:pt x="2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7" name="Google Shape;4587;p55"/>
              <p:cNvSpPr/>
              <p:nvPr/>
            </p:nvSpPr>
            <p:spPr>
              <a:xfrm rot="-2989129">
                <a:off x="3116832" y="1236458"/>
                <a:ext cx="13825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553" h="414" extrusionOk="0">
                    <a:moveTo>
                      <a:pt x="264" y="0"/>
                    </a:moveTo>
                    <a:cubicBezTo>
                      <a:pt x="200" y="0"/>
                      <a:pt x="137" y="30"/>
                      <a:pt x="95" y="102"/>
                    </a:cubicBezTo>
                    <a:cubicBezTo>
                      <a:pt x="1" y="264"/>
                      <a:pt x="145" y="414"/>
                      <a:pt x="288" y="414"/>
                    </a:cubicBezTo>
                    <a:cubicBezTo>
                      <a:pt x="352" y="414"/>
                      <a:pt x="416" y="384"/>
                      <a:pt x="458" y="311"/>
                    </a:cubicBezTo>
                    <a:cubicBezTo>
                      <a:pt x="553" y="152"/>
                      <a:pt x="407" y="0"/>
                      <a:pt x="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8" name="Google Shape;4588;p55"/>
              <p:cNvSpPr/>
              <p:nvPr/>
            </p:nvSpPr>
            <p:spPr>
              <a:xfrm rot="-2989129">
                <a:off x="3037281" y="1523280"/>
                <a:ext cx="137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413" extrusionOk="0">
                    <a:moveTo>
                      <a:pt x="262" y="0"/>
                    </a:moveTo>
                    <a:cubicBezTo>
                      <a:pt x="196" y="0"/>
                      <a:pt x="130" y="32"/>
                      <a:pt x="89" y="107"/>
                    </a:cubicBezTo>
                    <a:cubicBezTo>
                      <a:pt x="1" y="267"/>
                      <a:pt x="145" y="412"/>
                      <a:pt x="287" y="412"/>
                    </a:cubicBezTo>
                    <a:cubicBezTo>
                      <a:pt x="353" y="412"/>
                      <a:pt x="418" y="381"/>
                      <a:pt x="459" y="306"/>
                    </a:cubicBezTo>
                    <a:cubicBezTo>
                      <a:pt x="547" y="144"/>
                      <a:pt x="403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89" name="Google Shape;4589;p55"/>
            <p:cNvSpPr/>
            <p:nvPr/>
          </p:nvSpPr>
          <p:spPr>
            <a:xfrm rot="10800000" flipH="1">
              <a:off x="7943707" y="4073262"/>
              <a:ext cx="295516" cy="374870"/>
            </a:xfrm>
            <a:custGeom>
              <a:avLst/>
              <a:gdLst/>
              <a:ahLst/>
              <a:cxnLst/>
              <a:rect l="l" t="t" r="r" b="b"/>
              <a:pathLst>
                <a:path w="4238" h="5382" extrusionOk="0">
                  <a:moveTo>
                    <a:pt x="159" y="0"/>
                  </a:moveTo>
                  <a:lnTo>
                    <a:pt x="159" y="0"/>
                  </a:lnTo>
                  <a:cubicBezTo>
                    <a:pt x="159" y="0"/>
                    <a:pt x="0" y="1900"/>
                    <a:pt x="763" y="3235"/>
                  </a:cubicBezTo>
                  <a:cubicBezTo>
                    <a:pt x="1526" y="4573"/>
                    <a:pt x="4237" y="5382"/>
                    <a:pt x="4237" y="5382"/>
                  </a:cubicBezTo>
                  <a:cubicBezTo>
                    <a:pt x="4237" y="5382"/>
                    <a:pt x="3941" y="3305"/>
                    <a:pt x="2398" y="1809"/>
                  </a:cubicBezTo>
                  <a:cubicBezTo>
                    <a:pt x="851" y="308"/>
                    <a:pt x="159" y="0"/>
                    <a:pt x="1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5"/>
            <p:cNvSpPr/>
            <p:nvPr/>
          </p:nvSpPr>
          <p:spPr>
            <a:xfrm rot="10800000" flipH="1">
              <a:off x="7908912" y="3706744"/>
              <a:ext cx="280803" cy="367278"/>
            </a:xfrm>
            <a:custGeom>
              <a:avLst/>
              <a:gdLst/>
              <a:ahLst/>
              <a:cxnLst/>
              <a:rect l="l" t="t" r="r" b="b"/>
              <a:pathLst>
                <a:path w="4027" h="5273" extrusionOk="0">
                  <a:moveTo>
                    <a:pt x="4026" y="0"/>
                  </a:moveTo>
                  <a:lnTo>
                    <a:pt x="4026" y="0"/>
                  </a:lnTo>
                  <a:cubicBezTo>
                    <a:pt x="4026" y="0"/>
                    <a:pt x="1841" y="791"/>
                    <a:pt x="920" y="2627"/>
                  </a:cubicBezTo>
                  <a:cubicBezTo>
                    <a:pt x="1" y="4467"/>
                    <a:pt x="128" y="5272"/>
                    <a:pt x="128" y="5272"/>
                  </a:cubicBezTo>
                  <a:cubicBezTo>
                    <a:pt x="128" y="5272"/>
                    <a:pt x="1492" y="4520"/>
                    <a:pt x="2434" y="3299"/>
                  </a:cubicBezTo>
                  <a:cubicBezTo>
                    <a:pt x="3381" y="2073"/>
                    <a:pt x="4026" y="1"/>
                    <a:pt x="40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91" name="Google Shape;4591;p55"/>
            <p:cNvGrpSpPr/>
            <p:nvPr/>
          </p:nvGrpSpPr>
          <p:grpSpPr>
            <a:xfrm rot="10800000" flipH="1">
              <a:off x="7392848" y="4050668"/>
              <a:ext cx="462435" cy="381492"/>
              <a:chOff x="3961851" y="558662"/>
              <a:chExt cx="290748" cy="240113"/>
            </a:xfrm>
          </p:grpSpPr>
          <p:sp>
            <p:nvSpPr>
              <p:cNvPr id="4592" name="Google Shape;4592;p55"/>
              <p:cNvSpPr/>
              <p:nvPr/>
            </p:nvSpPr>
            <p:spPr>
              <a:xfrm>
                <a:off x="3961851" y="558662"/>
                <a:ext cx="286582" cy="236473"/>
              </a:xfrm>
              <a:custGeom>
                <a:avLst/>
                <a:gdLst/>
                <a:ahLst/>
                <a:cxnLst/>
                <a:rect l="l" t="t" r="r" b="b"/>
                <a:pathLst>
                  <a:path w="6537" h="5394" extrusionOk="0">
                    <a:moveTo>
                      <a:pt x="282" y="1"/>
                    </a:moveTo>
                    <a:lnTo>
                      <a:pt x="282" y="1"/>
                    </a:lnTo>
                    <a:cubicBezTo>
                      <a:pt x="282" y="1"/>
                      <a:pt x="0" y="1682"/>
                      <a:pt x="1554" y="3391"/>
                    </a:cubicBezTo>
                    <a:cubicBezTo>
                      <a:pt x="3104" y="5097"/>
                      <a:pt x="6537" y="5393"/>
                      <a:pt x="6537" y="5393"/>
                    </a:cubicBezTo>
                    <a:cubicBezTo>
                      <a:pt x="6537" y="5393"/>
                      <a:pt x="4933" y="2801"/>
                      <a:pt x="3002" y="1513"/>
                    </a:cubicBezTo>
                    <a:cubicBezTo>
                      <a:pt x="1071" y="227"/>
                      <a:pt x="283" y="1"/>
                      <a:pt x="2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3" name="Google Shape;4593;p55"/>
              <p:cNvSpPr/>
              <p:nvPr/>
            </p:nvSpPr>
            <p:spPr>
              <a:xfrm>
                <a:off x="4001352" y="596585"/>
                <a:ext cx="251247" cy="202190"/>
              </a:xfrm>
              <a:custGeom>
                <a:avLst/>
                <a:gdLst/>
                <a:ahLst/>
                <a:cxnLst/>
                <a:rect l="l" t="t" r="r" b="b"/>
                <a:pathLst>
                  <a:path w="5731" h="4612" extrusionOk="0">
                    <a:moveTo>
                      <a:pt x="94" y="0"/>
                    </a:moveTo>
                    <a:cubicBezTo>
                      <a:pt x="70" y="0"/>
                      <a:pt x="45" y="10"/>
                      <a:pt x="28" y="29"/>
                    </a:cubicBezTo>
                    <a:cubicBezTo>
                      <a:pt x="21" y="37"/>
                      <a:pt x="17" y="44"/>
                      <a:pt x="14" y="50"/>
                    </a:cubicBezTo>
                    <a:cubicBezTo>
                      <a:pt x="0" y="86"/>
                      <a:pt x="7" y="122"/>
                      <a:pt x="35" y="146"/>
                    </a:cubicBezTo>
                    <a:cubicBezTo>
                      <a:pt x="74" y="182"/>
                      <a:pt x="3788" y="3437"/>
                      <a:pt x="5589" y="4599"/>
                    </a:cubicBezTo>
                    <a:cubicBezTo>
                      <a:pt x="5603" y="4608"/>
                      <a:pt x="5619" y="4612"/>
                      <a:pt x="5635" y="4612"/>
                    </a:cubicBezTo>
                    <a:cubicBezTo>
                      <a:pt x="5663" y="4612"/>
                      <a:pt x="5690" y="4599"/>
                      <a:pt x="5706" y="4574"/>
                    </a:cubicBezTo>
                    <a:cubicBezTo>
                      <a:pt x="5730" y="4535"/>
                      <a:pt x="5720" y="4482"/>
                      <a:pt x="5681" y="4457"/>
                    </a:cubicBezTo>
                    <a:cubicBezTo>
                      <a:pt x="3891" y="3299"/>
                      <a:pt x="183" y="55"/>
                      <a:pt x="148" y="19"/>
                    </a:cubicBezTo>
                    <a:cubicBezTo>
                      <a:pt x="133" y="7"/>
                      <a:pt x="113" y="0"/>
                      <a:pt x="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94" name="Google Shape;4594;p55"/>
            <p:cNvGrpSpPr/>
            <p:nvPr/>
          </p:nvGrpSpPr>
          <p:grpSpPr>
            <a:xfrm rot="10800000" flipH="1">
              <a:off x="7526589" y="3633714"/>
              <a:ext cx="292230" cy="424466"/>
              <a:chOff x="4045939" y="794047"/>
              <a:chExt cx="183735" cy="267161"/>
            </a:xfrm>
          </p:grpSpPr>
          <p:sp>
            <p:nvSpPr>
              <p:cNvPr id="4595" name="Google Shape;4595;p55"/>
              <p:cNvSpPr/>
              <p:nvPr/>
            </p:nvSpPr>
            <p:spPr>
              <a:xfrm>
                <a:off x="4045939" y="797730"/>
                <a:ext cx="179744" cy="263478"/>
              </a:xfrm>
              <a:custGeom>
                <a:avLst/>
                <a:gdLst/>
                <a:ahLst/>
                <a:cxnLst/>
                <a:rect l="l" t="t" r="r" b="b"/>
                <a:pathLst>
                  <a:path w="4100" h="6010" extrusionOk="0">
                    <a:moveTo>
                      <a:pt x="4099" y="0"/>
                    </a:moveTo>
                    <a:lnTo>
                      <a:pt x="4099" y="0"/>
                    </a:lnTo>
                    <a:cubicBezTo>
                      <a:pt x="4099" y="0"/>
                      <a:pt x="1829" y="752"/>
                      <a:pt x="914" y="2426"/>
                    </a:cubicBezTo>
                    <a:cubicBezTo>
                      <a:pt x="0" y="4100"/>
                      <a:pt x="621" y="6010"/>
                      <a:pt x="621" y="6010"/>
                    </a:cubicBezTo>
                    <a:cubicBezTo>
                      <a:pt x="621" y="6010"/>
                      <a:pt x="1042" y="5724"/>
                      <a:pt x="2196" y="4127"/>
                    </a:cubicBezTo>
                    <a:cubicBezTo>
                      <a:pt x="3354" y="2528"/>
                      <a:pt x="4099" y="1"/>
                      <a:pt x="40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6" name="Google Shape;4596;p55"/>
              <p:cNvSpPr/>
              <p:nvPr/>
            </p:nvSpPr>
            <p:spPr>
              <a:xfrm>
                <a:off x="4088465" y="794047"/>
                <a:ext cx="141209" cy="220164"/>
              </a:xfrm>
              <a:custGeom>
                <a:avLst/>
                <a:gdLst/>
                <a:ahLst/>
                <a:cxnLst/>
                <a:rect l="l" t="t" r="r" b="b"/>
                <a:pathLst>
                  <a:path w="3221" h="5022" extrusionOk="0">
                    <a:moveTo>
                      <a:pt x="3129" y="0"/>
                    </a:moveTo>
                    <a:cubicBezTo>
                      <a:pt x="3107" y="0"/>
                      <a:pt x="3085" y="8"/>
                      <a:pt x="3069" y="24"/>
                    </a:cubicBezTo>
                    <a:cubicBezTo>
                      <a:pt x="1459" y="1602"/>
                      <a:pt x="566" y="3495"/>
                      <a:pt x="205" y="4392"/>
                    </a:cubicBezTo>
                    <a:cubicBezTo>
                      <a:pt x="78" y="4713"/>
                      <a:pt x="15" y="4907"/>
                      <a:pt x="15" y="4915"/>
                    </a:cubicBezTo>
                    <a:cubicBezTo>
                      <a:pt x="0" y="4957"/>
                      <a:pt x="26" y="5006"/>
                      <a:pt x="68" y="5017"/>
                    </a:cubicBezTo>
                    <a:cubicBezTo>
                      <a:pt x="78" y="5020"/>
                      <a:pt x="87" y="5021"/>
                      <a:pt x="97" y="5021"/>
                    </a:cubicBezTo>
                    <a:cubicBezTo>
                      <a:pt x="133" y="5021"/>
                      <a:pt x="165" y="5000"/>
                      <a:pt x="174" y="4964"/>
                    </a:cubicBezTo>
                    <a:cubicBezTo>
                      <a:pt x="184" y="4936"/>
                      <a:pt x="1032" y="2256"/>
                      <a:pt x="3186" y="144"/>
                    </a:cubicBezTo>
                    <a:cubicBezTo>
                      <a:pt x="3221" y="112"/>
                      <a:pt x="3221" y="59"/>
                      <a:pt x="3189" y="24"/>
                    </a:cubicBezTo>
                    <a:cubicBezTo>
                      <a:pt x="3173" y="8"/>
                      <a:pt x="3151" y="0"/>
                      <a:pt x="3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97" name="Google Shape;4597;p55"/>
            <p:cNvSpPr/>
            <p:nvPr/>
          </p:nvSpPr>
          <p:spPr>
            <a:xfrm rot="10800000" flipH="1">
              <a:off x="8017761" y="4069429"/>
              <a:ext cx="225925" cy="282232"/>
            </a:xfrm>
            <a:custGeom>
              <a:avLst/>
              <a:gdLst/>
              <a:ahLst/>
              <a:cxnLst/>
              <a:rect l="l" t="t" r="r" b="b"/>
              <a:pathLst>
                <a:path w="3240" h="4052" extrusionOk="0">
                  <a:moveTo>
                    <a:pt x="60" y="0"/>
                  </a:moveTo>
                  <a:cubicBezTo>
                    <a:pt x="49" y="0"/>
                    <a:pt x="38" y="4"/>
                    <a:pt x="29" y="10"/>
                  </a:cubicBezTo>
                  <a:cubicBezTo>
                    <a:pt x="19" y="18"/>
                    <a:pt x="12" y="25"/>
                    <a:pt x="8" y="35"/>
                  </a:cubicBezTo>
                  <a:cubicBezTo>
                    <a:pt x="1" y="53"/>
                    <a:pt x="4" y="74"/>
                    <a:pt x="15" y="88"/>
                  </a:cubicBezTo>
                  <a:cubicBezTo>
                    <a:pt x="33" y="116"/>
                    <a:pt x="1887" y="2779"/>
                    <a:pt x="3136" y="4036"/>
                  </a:cubicBezTo>
                  <a:cubicBezTo>
                    <a:pt x="3147" y="4046"/>
                    <a:pt x="3161" y="4051"/>
                    <a:pt x="3175" y="4051"/>
                  </a:cubicBezTo>
                  <a:cubicBezTo>
                    <a:pt x="3190" y="4051"/>
                    <a:pt x="3204" y="4046"/>
                    <a:pt x="3214" y="4036"/>
                  </a:cubicBezTo>
                  <a:cubicBezTo>
                    <a:pt x="3239" y="4014"/>
                    <a:pt x="3239" y="3980"/>
                    <a:pt x="3214" y="3954"/>
                  </a:cubicBezTo>
                  <a:cubicBezTo>
                    <a:pt x="1971" y="2704"/>
                    <a:pt x="125" y="53"/>
                    <a:pt x="107" y="25"/>
                  </a:cubicBezTo>
                  <a:cubicBezTo>
                    <a:pt x="96" y="9"/>
                    <a:pt x="78" y="0"/>
                    <a:pt x="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5"/>
            <p:cNvSpPr/>
            <p:nvPr/>
          </p:nvSpPr>
          <p:spPr>
            <a:xfrm rot="10800000" flipH="1">
              <a:off x="7947124" y="3761212"/>
              <a:ext cx="246774" cy="316640"/>
            </a:xfrm>
            <a:custGeom>
              <a:avLst/>
              <a:gdLst/>
              <a:ahLst/>
              <a:cxnLst/>
              <a:rect l="l" t="t" r="r" b="b"/>
              <a:pathLst>
                <a:path w="3539" h="4546" extrusionOk="0">
                  <a:moveTo>
                    <a:pt x="3476" y="0"/>
                  </a:moveTo>
                  <a:cubicBezTo>
                    <a:pt x="3460" y="0"/>
                    <a:pt x="3446" y="7"/>
                    <a:pt x="3436" y="20"/>
                  </a:cubicBezTo>
                  <a:cubicBezTo>
                    <a:pt x="2755" y="797"/>
                    <a:pt x="43" y="4420"/>
                    <a:pt x="15" y="4455"/>
                  </a:cubicBezTo>
                  <a:cubicBezTo>
                    <a:pt x="11" y="4459"/>
                    <a:pt x="11" y="4462"/>
                    <a:pt x="8" y="4469"/>
                  </a:cubicBezTo>
                  <a:cubicBezTo>
                    <a:pt x="0" y="4490"/>
                    <a:pt x="8" y="4519"/>
                    <a:pt x="25" y="4532"/>
                  </a:cubicBezTo>
                  <a:cubicBezTo>
                    <a:pt x="35" y="4541"/>
                    <a:pt x="47" y="4545"/>
                    <a:pt x="59" y="4545"/>
                  </a:cubicBezTo>
                  <a:cubicBezTo>
                    <a:pt x="77" y="4545"/>
                    <a:pt x="94" y="4537"/>
                    <a:pt x="106" y="4522"/>
                  </a:cubicBezTo>
                  <a:cubicBezTo>
                    <a:pt x="131" y="4487"/>
                    <a:pt x="2843" y="867"/>
                    <a:pt x="3521" y="94"/>
                  </a:cubicBezTo>
                  <a:cubicBezTo>
                    <a:pt x="3538" y="70"/>
                    <a:pt x="3538" y="34"/>
                    <a:pt x="3514" y="13"/>
                  </a:cubicBezTo>
                  <a:cubicBezTo>
                    <a:pt x="3503" y="5"/>
                    <a:pt x="3489" y="0"/>
                    <a:pt x="34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99" name="Google Shape;4599;p55"/>
            <p:cNvGrpSpPr/>
            <p:nvPr/>
          </p:nvGrpSpPr>
          <p:grpSpPr>
            <a:xfrm rot="10800000" flipH="1">
              <a:off x="8387259" y="4038686"/>
              <a:ext cx="311333" cy="428300"/>
              <a:chOff x="4587071" y="536741"/>
              <a:chExt cx="195746" cy="269575"/>
            </a:xfrm>
          </p:grpSpPr>
          <p:sp>
            <p:nvSpPr>
              <p:cNvPr id="4600" name="Google Shape;4600;p55"/>
              <p:cNvSpPr/>
              <p:nvPr/>
            </p:nvSpPr>
            <p:spPr>
              <a:xfrm>
                <a:off x="4587071" y="536741"/>
                <a:ext cx="195746" cy="267205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6095" extrusionOk="0">
                    <a:moveTo>
                      <a:pt x="317" y="1"/>
                    </a:moveTo>
                    <a:cubicBezTo>
                      <a:pt x="261" y="1"/>
                      <a:pt x="248" y="21"/>
                      <a:pt x="248" y="21"/>
                    </a:cubicBezTo>
                    <a:cubicBezTo>
                      <a:pt x="248" y="21"/>
                      <a:pt x="1" y="4248"/>
                      <a:pt x="3504" y="6094"/>
                    </a:cubicBezTo>
                    <a:cubicBezTo>
                      <a:pt x="3504" y="6094"/>
                      <a:pt x="4464" y="2927"/>
                      <a:pt x="2445" y="1327"/>
                    </a:cubicBezTo>
                    <a:cubicBezTo>
                      <a:pt x="963" y="157"/>
                      <a:pt x="473" y="1"/>
                      <a:pt x="3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1" name="Google Shape;4601;p55"/>
              <p:cNvSpPr/>
              <p:nvPr/>
            </p:nvSpPr>
            <p:spPr>
              <a:xfrm>
                <a:off x="4648098" y="609343"/>
                <a:ext cx="95220" cy="196973"/>
              </a:xfrm>
              <a:custGeom>
                <a:avLst/>
                <a:gdLst/>
                <a:ahLst/>
                <a:cxnLst/>
                <a:rect l="l" t="t" r="r" b="b"/>
                <a:pathLst>
                  <a:path w="2172" h="4493" extrusionOk="0">
                    <a:moveTo>
                      <a:pt x="59" y="0"/>
                    </a:moveTo>
                    <a:cubicBezTo>
                      <a:pt x="48" y="0"/>
                      <a:pt x="38" y="4"/>
                      <a:pt x="28" y="10"/>
                    </a:cubicBezTo>
                    <a:cubicBezTo>
                      <a:pt x="18" y="14"/>
                      <a:pt x="11" y="25"/>
                      <a:pt x="7" y="35"/>
                    </a:cubicBezTo>
                    <a:cubicBezTo>
                      <a:pt x="0" y="53"/>
                      <a:pt x="4" y="70"/>
                      <a:pt x="15" y="88"/>
                    </a:cubicBezTo>
                    <a:cubicBezTo>
                      <a:pt x="32" y="113"/>
                      <a:pt x="1695" y="2567"/>
                      <a:pt x="2059" y="4449"/>
                    </a:cubicBezTo>
                    <a:cubicBezTo>
                      <a:pt x="2062" y="4474"/>
                      <a:pt x="2087" y="4493"/>
                      <a:pt x="2112" y="4493"/>
                    </a:cubicBezTo>
                    <a:cubicBezTo>
                      <a:pt x="2115" y="4493"/>
                      <a:pt x="2119" y="4492"/>
                      <a:pt x="2122" y="4491"/>
                    </a:cubicBezTo>
                    <a:cubicBezTo>
                      <a:pt x="2155" y="4488"/>
                      <a:pt x="2172" y="4456"/>
                      <a:pt x="2168" y="4428"/>
                    </a:cubicBezTo>
                    <a:cubicBezTo>
                      <a:pt x="1801" y="2521"/>
                      <a:pt x="124" y="49"/>
                      <a:pt x="106" y="25"/>
                    </a:cubicBezTo>
                    <a:cubicBezTo>
                      <a:pt x="95" y="9"/>
                      <a:pt x="77" y="0"/>
                      <a:pt x="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02" name="Google Shape;4602;p55"/>
            <p:cNvGrpSpPr/>
            <p:nvPr/>
          </p:nvGrpSpPr>
          <p:grpSpPr>
            <a:xfrm rot="10800000" flipH="1">
              <a:off x="8337263" y="3664430"/>
              <a:ext cx="319213" cy="385181"/>
              <a:chOff x="4555637" y="799440"/>
              <a:chExt cx="200700" cy="242435"/>
            </a:xfrm>
          </p:grpSpPr>
          <p:sp>
            <p:nvSpPr>
              <p:cNvPr id="4603" name="Google Shape;4603;p55"/>
              <p:cNvSpPr/>
              <p:nvPr/>
            </p:nvSpPr>
            <p:spPr>
              <a:xfrm>
                <a:off x="4555637" y="801895"/>
                <a:ext cx="200700" cy="23998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5474" extrusionOk="0">
                    <a:moveTo>
                      <a:pt x="3886" y="0"/>
                    </a:moveTo>
                    <a:cubicBezTo>
                      <a:pt x="3885" y="0"/>
                      <a:pt x="2445" y="75"/>
                      <a:pt x="1604" y="1490"/>
                    </a:cubicBezTo>
                    <a:cubicBezTo>
                      <a:pt x="760" y="2906"/>
                      <a:pt x="1" y="5473"/>
                      <a:pt x="1" y="5473"/>
                    </a:cubicBezTo>
                    <a:cubicBezTo>
                      <a:pt x="1" y="5473"/>
                      <a:pt x="944" y="5460"/>
                      <a:pt x="2763" y="3680"/>
                    </a:cubicBezTo>
                    <a:cubicBezTo>
                      <a:pt x="4577" y="1897"/>
                      <a:pt x="3886" y="0"/>
                      <a:pt x="38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4" name="Google Shape;4604;p55"/>
              <p:cNvSpPr/>
              <p:nvPr/>
            </p:nvSpPr>
            <p:spPr>
              <a:xfrm>
                <a:off x="4601363" y="799440"/>
                <a:ext cx="127574" cy="193904"/>
              </a:xfrm>
              <a:custGeom>
                <a:avLst/>
                <a:gdLst/>
                <a:ahLst/>
                <a:cxnLst/>
                <a:rect l="l" t="t" r="r" b="b"/>
                <a:pathLst>
                  <a:path w="2910" h="4423" extrusionOk="0">
                    <a:moveTo>
                      <a:pt x="2840" y="1"/>
                    </a:moveTo>
                    <a:cubicBezTo>
                      <a:pt x="2820" y="1"/>
                      <a:pt x="2799" y="12"/>
                      <a:pt x="2789" y="32"/>
                    </a:cubicBezTo>
                    <a:cubicBezTo>
                      <a:pt x="1599" y="2521"/>
                      <a:pt x="35" y="4311"/>
                      <a:pt x="17" y="4329"/>
                    </a:cubicBezTo>
                    <a:cubicBezTo>
                      <a:pt x="14" y="4336"/>
                      <a:pt x="10" y="4339"/>
                      <a:pt x="10" y="4347"/>
                    </a:cubicBezTo>
                    <a:cubicBezTo>
                      <a:pt x="0" y="4368"/>
                      <a:pt x="7" y="4393"/>
                      <a:pt x="25" y="4411"/>
                    </a:cubicBezTo>
                    <a:cubicBezTo>
                      <a:pt x="34" y="4418"/>
                      <a:pt x="47" y="4422"/>
                      <a:pt x="60" y="4422"/>
                    </a:cubicBezTo>
                    <a:cubicBezTo>
                      <a:pt x="75" y="4422"/>
                      <a:pt x="90" y="4416"/>
                      <a:pt x="102" y="4403"/>
                    </a:cubicBezTo>
                    <a:cubicBezTo>
                      <a:pt x="120" y="4385"/>
                      <a:pt x="1691" y="2584"/>
                      <a:pt x="2892" y="81"/>
                    </a:cubicBezTo>
                    <a:cubicBezTo>
                      <a:pt x="2910" y="53"/>
                      <a:pt x="2892" y="17"/>
                      <a:pt x="2864" y="7"/>
                    </a:cubicBezTo>
                    <a:cubicBezTo>
                      <a:pt x="2856" y="3"/>
                      <a:pt x="2848" y="1"/>
                      <a:pt x="28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05" name="Google Shape;4605;p55"/>
            <p:cNvSpPr/>
            <p:nvPr/>
          </p:nvSpPr>
          <p:spPr>
            <a:xfrm rot="-7812958" flipH="1">
              <a:off x="5628307" y="2135633"/>
              <a:ext cx="310032" cy="98073"/>
            </a:xfrm>
            <a:custGeom>
              <a:avLst/>
              <a:gdLst/>
              <a:ahLst/>
              <a:cxnLst/>
              <a:rect l="l" t="t" r="r" b="b"/>
              <a:pathLst>
                <a:path w="14187" h="4487" extrusionOk="0">
                  <a:moveTo>
                    <a:pt x="102" y="1"/>
                  </a:moveTo>
                  <a:cubicBezTo>
                    <a:pt x="20" y="1"/>
                    <a:pt x="1" y="124"/>
                    <a:pt x="88" y="140"/>
                  </a:cubicBezTo>
                  <a:cubicBezTo>
                    <a:pt x="4899" y="1105"/>
                    <a:pt x="9510" y="2596"/>
                    <a:pt x="14038" y="4480"/>
                  </a:cubicBezTo>
                  <a:cubicBezTo>
                    <a:pt x="14050" y="4484"/>
                    <a:pt x="14061" y="4486"/>
                    <a:pt x="14071" y="4486"/>
                  </a:cubicBezTo>
                  <a:cubicBezTo>
                    <a:pt x="14146" y="4486"/>
                    <a:pt x="14187" y="4376"/>
                    <a:pt x="14104" y="4333"/>
                  </a:cubicBezTo>
                  <a:cubicBezTo>
                    <a:pt x="9751" y="2101"/>
                    <a:pt x="4951" y="672"/>
                    <a:pt x="112" y="1"/>
                  </a:cubicBezTo>
                  <a:cubicBezTo>
                    <a:pt x="108" y="1"/>
                    <a:pt x="105" y="1"/>
                    <a:pt x="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5"/>
            <p:cNvSpPr/>
            <p:nvPr/>
          </p:nvSpPr>
          <p:spPr>
            <a:xfrm rot="-7812958" flipH="1">
              <a:off x="5685251" y="2227957"/>
              <a:ext cx="142767" cy="276407"/>
            </a:xfrm>
            <a:custGeom>
              <a:avLst/>
              <a:gdLst/>
              <a:ahLst/>
              <a:cxnLst/>
              <a:rect l="l" t="t" r="r" b="b"/>
              <a:pathLst>
                <a:path w="6533" h="12646" extrusionOk="0">
                  <a:moveTo>
                    <a:pt x="44" y="0"/>
                  </a:moveTo>
                  <a:cubicBezTo>
                    <a:pt x="22" y="0"/>
                    <a:pt x="1" y="15"/>
                    <a:pt x="4" y="43"/>
                  </a:cubicBezTo>
                  <a:cubicBezTo>
                    <a:pt x="846" y="4700"/>
                    <a:pt x="3110" y="9099"/>
                    <a:pt x="6290" y="12606"/>
                  </a:cubicBezTo>
                  <a:cubicBezTo>
                    <a:pt x="6315" y="12634"/>
                    <a:pt x="6347" y="12646"/>
                    <a:pt x="6378" y="12646"/>
                  </a:cubicBezTo>
                  <a:cubicBezTo>
                    <a:pt x="6459" y="12646"/>
                    <a:pt x="6532" y="12564"/>
                    <a:pt x="6471" y="12477"/>
                  </a:cubicBezTo>
                  <a:cubicBezTo>
                    <a:pt x="3715" y="8659"/>
                    <a:pt x="944" y="4784"/>
                    <a:pt x="88" y="36"/>
                  </a:cubicBezTo>
                  <a:cubicBezTo>
                    <a:pt x="83" y="12"/>
                    <a:pt x="63" y="0"/>
                    <a:pt x="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5"/>
            <p:cNvSpPr/>
            <p:nvPr/>
          </p:nvSpPr>
          <p:spPr>
            <a:xfrm rot="-7812958" flipH="1">
              <a:off x="5833481" y="1983784"/>
              <a:ext cx="245915" cy="192606"/>
            </a:xfrm>
            <a:custGeom>
              <a:avLst/>
              <a:gdLst/>
              <a:ahLst/>
              <a:cxnLst/>
              <a:rect l="l" t="t" r="r" b="b"/>
              <a:pathLst>
                <a:path w="11253" h="8812" extrusionOk="0">
                  <a:moveTo>
                    <a:pt x="11104" y="0"/>
                  </a:moveTo>
                  <a:cubicBezTo>
                    <a:pt x="11090" y="0"/>
                    <a:pt x="11075" y="3"/>
                    <a:pt x="11058" y="10"/>
                  </a:cubicBezTo>
                  <a:cubicBezTo>
                    <a:pt x="6684" y="1694"/>
                    <a:pt x="2729" y="4943"/>
                    <a:pt x="21" y="8743"/>
                  </a:cubicBezTo>
                  <a:cubicBezTo>
                    <a:pt x="1" y="8775"/>
                    <a:pt x="28" y="8812"/>
                    <a:pt x="58" y="8812"/>
                  </a:cubicBezTo>
                  <a:cubicBezTo>
                    <a:pt x="68" y="8812"/>
                    <a:pt x="79" y="8807"/>
                    <a:pt x="88" y="8796"/>
                  </a:cubicBezTo>
                  <a:cubicBezTo>
                    <a:pt x="3159" y="5058"/>
                    <a:pt x="6816" y="2343"/>
                    <a:pt x="11139" y="223"/>
                  </a:cubicBezTo>
                  <a:cubicBezTo>
                    <a:pt x="11253" y="167"/>
                    <a:pt x="11211" y="0"/>
                    <a:pt x="11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5"/>
            <p:cNvSpPr/>
            <p:nvPr/>
          </p:nvSpPr>
          <p:spPr>
            <a:xfrm rot="-7812958" flipH="1">
              <a:off x="5623087" y="2078955"/>
              <a:ext cx="40844" cy="30753"/>
            </a:xfrm>
            <a:custGeom>
              <a:avLst/>
              <a:gdLst/>
              <a:ahLst/>
              <a:cxnLst/>
              <a:rect l="l" t="t" r="r" b="b"/>
              <a:pathLst>
                <a:path w="1869" h="1407" extrusionOk="0">
                  <a:moveTo>
                    <a:pt x="891" y="1"/>
                  </a:moveTo>
                  <a:cubicBezTo>
                    <a:pt x="676" y="1"/>
                    <a:pt x="461" y="102"/>
                    <a:pt x="320" y="345"/>
                  </a:cubicBezTo>
                  <a:cubicBezTo>
                    <a:pt x="1" y="894"/>
                    <a:pt x="491" y="1407"/>
                    <a:pt x="977" y="1407"/>
                  </a:cubicBezTo>
                  <a:cubicBezTo>
                    <a:pt x="1193" y="1407"/>
                    <a:pt x="1407" y="1305"/>
                    <a:pt x="1549" y="1061"/>
                  </a:cubicBezTo>
                  <a:cubicBezTo>
                    <a:pt x="1869" y="514"/>
                    <a:pt x="1377" y="1"/>
                    <a:pt x="8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5"/>
            <p:cNvSpPr/>
            <p:nvPr/>
          </p:nvSpPr>
          <p:spPr>
            <a:xfrm rot="-7812958" flipH="1">
              <a:off x="5930536" y="1908958"/>
              <a:ext cx="40844" cy="30753"/>
            </a:xfrm>
            <a:custGeom>
              <a:avLst/>
              <a:gdLst/>
              <a:ahLst/>
              <a:cxnLst/>
              <a:rect l="l" t="t" r="r" b="b"/>
              <a:pathLst>
                <a:path w="1869" h="1407" extrusionOk="0">
                  <a:moveTo>
                    <a:pt x="893" y="0"/>
                  </a:moveTo>
                  <a:cubicBezTo>
                    <a:pt x="677" y="0"/>
                    <a:pt x="462" y="101"/>
                    <a:pt x="321" y="346"/>
                  </a:cubicBezTo>
                  <a:cubicBezTo>
                    <a:pt x="1" y="892"/>
                    <a:pt x="493" y="1406"/>
                    <a:pt x="979" y="1406"/>
                  </a:cubicBezTo>
                  <a:cubicBezTo>
                    <a:pt x="1194" y="1406"/>
                    <a:pt x="1408" y="1305"/>
                    <a:pt x="1550" y="1062"/>
                  </a:cubicBezTo>
                  <a:cubicBezTo>
                    <a:pt x="1869" y="512"/>
                    <a:pt x="1378" y="0"/>
                    <a:pt x="8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5"/>
            <p:cNvSpPr/>
            <p:nvPr/>
          </p:nvSpPr>
          <p:spPr>
            <a:xfrm rot="-7812958" flipH="1">
              <a:off x="5584579" y="2385365"/>
              <a:ext cx="40844" cy="30709"/>
            </a:xfrm>
            <a:custGeom>
              <a:avLst/>
              <a:gdLst/>
              <a:ahLst/>
              <a:cxnLst/>
              <a:rect l="l" t="t" r="r" b="b"/>
              <a:pathLst>
                <a:path w="1869" h="1405" extrusionOk="0">
                  <a:moveTo>
                    <a:pt x="890" y="0"/>
                  </a:moveTo>
                  <a:cubicBezTo>
                    <a:pt x="675" y="0"/>
                    <a:pt x="461" y="101"/>
                    <a:pt x="319" y="343"/>
                  </a:cubicBezTo>
                  <a:cubicBezTo>
                    <a:pt x="0" y="892"/>
                    <a:pt x="491" y="1404"/>
                    <a:pt x="976" y="1404"/>
                  </a:cubicBezTo>
                  <a:cubicBezTo>
                    <a:pt x="1192" y="1404"/>
                    <a:pt x="1407" y="1303"/>
                    <a:pt x="1549" y="1059"/>
                  </a:cubicBezTo>
                  <a:cubicBezTo>
                    <a:pt x="1868" y="512"/>
                    <a:pt x="1376" y="0"/>
                    <a:pt x="8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5"/>
            <p:cNvSpPr/>
            <p:nvPr/>
          </p:nvSpPr>
          <p:spPr>
            <a:xfrm rot="-7812958" flipH="1">
              <a:off x="5536487" y="1810944"/>
              <a:ext cx="634203" cy="698383"/>
            </a:xfrm>
            <a:custGeom>
              <a:avLst/>
              <a:gdLst/>
              <a:ahLst/>
              <a:cxnLst/>
              <a:rect l="l" t="t" r="r" b="b"/>
              <a:pathLst>
                <a:path w="29021" h="31952" extrusionOk="0">
                  <a:moveTo>
                    <a:pt x="20741" y="1"/>
                  </a:moveTo>
                  <a:cubicBezTo>
                    <a:pt x="20409" y="1"/>
                    <a:pt x="20045" y="267"/>
                    <a:pt x="19640" y="880"/>
                  </a:cubicBezTo>
                  <a:cubicBezTo>
                    <a:pt x="16995" y="4887"/>
                    <a:pt x="22033" y="12699"/>
                    <a:pt x="22033" y="12699"/>
                  </a:cubicBezTo>
                  <a:cubicBezTo>
                    <a:pt x="22033" y="12699"/>
                    <a:pt x="12033" y="3533"/>
                    <a:pt x="8162" y="3533"/>
                  </a:cubicBezTo>
                  <a:cubicBezTo>
                    <a:pt x="7570" y="3533"/>
                    <a:pt x="7122" y="3747"/>
                    <a:pt x="6874" y="4241"/>
                  </a:cubicBezTo>
                  <a:cubicBezTo>
                    <a:pt x="5005" y="7962"/>
                    <a:pt x="20388" y="14973"/>
                    <a:pt x="20388" y="14973"/>
                  </a:cubicBezTo>
                  <a:cubicBezTo>
                    <a:pt x="18314" y="14430"/>
                    <a:pt x="12797" y="13732"/>
                    <a:pt x="8170" y="13732"/>
                  </a:cubicBezTo>
                  <a:cubicBezTo>
                    <a:pt x="3662" y="13732"/>
                    <a:pt x="0" y="14395"/>
                    <a:pt x="1197" y="16511"/>
                  </a:cubicBezTo>
                  <a:cubicBezTo>
                    <a:pt x="2175" y="18240"/>
                    <a:pt x="5465" y="18756"/>
                    <a:pt x="9044" y="18756"/>
                  </a:cubicBezTo>
                  <a:cubicBezTo>
                    <a:pt x="14343" y="18756"/>
                    <a:pt x="20275" y="17625"/>
                    <a:pt x="20276" y="17625"/>
                  </a:cubicBezTo>
                  <a:lnTo>
                    <a:pt x="20276" y="17625"/>
                  </a:lnTo>
                  <a:cubicBezTo>
                    <a:pt x="11186" y="23012"/>
                    <a:pt x="9820" y="31784"/>
                    <a:pt x="12499" y="31949"/>
                  </a:cubicBezTo>
                  <a:cubicBezTo>
                    <a:pt x="12530" y="31951"/>
                    <a:pt x="12562" y="31952"/>
                    <a:pt x="12593" y="31952"/>
                  </a:cubicBezTo>
                  <a:cubicBezTo>
                    <a:pt x="15239" y="31952"/>
                    <a:pt x="17662" y="25175"/>
                    <a:pt x="21097" y="20776"/>
                  </a:cubicBezTo>
                  <a:cubicBezTo>
                    <a:pt x="24569" y="16329"/>
                    <a:pt x="29021" y="15711"/>
                    <a:pt x="29021" y="15711"/>
                  </a:cubicBezTo>
                  <a:cubicBezTo>
                    <a:pt x="29021" y="15711"/>
                    <a:pt x="26593" y="14516"/>
                    <a:pt x="24653" y="10634"/>
                  </a:cubicBezTo>
                  <a:cubicBezTo>
                    <a:pt x="23410" y="8148"/>
                    <a:pt x="22576" y="1"/>
                    <a:pt x="20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5"/>
            <p:cNvSpPr/>
            <p:nvPr/>
          </p:nvSpPr>
          <p:spPr>
            <a:xfrm rot="-7812958" flipH="1">
              <a:off x="5595232" y="2205872"/>
              <a:ext cx="28344" cy="21333"/>
            </a:xfrm>
            <a:custGeom>
              <a:avLst/>
              <a:gdLst/>
              <a:ahLst/>
              <a:cxnLst/>
              <a:rect l="l" t="t" r="r" b="b"/>
              <a:pathLst>
                <a:path w="1297" h="976" extrusionOk="0">
                  <a:moveTo>
                    <a:pt x="618" y="1"/>
                  </a:moveTo>
                  <a:cubicBezTo>
                    <a:pt x="468" y="1"/>
                    <a:pt x="319" y="70"/>
                    <a:pt x="220" y="239"/>
                  </a:cubicBezTo>
                  <a:cubicBezTo>
                    <a:pt x="0" y="619"/>
                    <a:pt x="342" y="975"/>
                    <a:pt x="679" y="975"/>
                  </a:cubicBezTo>
                  <a:cubicBezTo>
                    <a:pt x="829" y="975"/>
                    <a:pt x="978" y="905"/>
                    <a:pt x="1076" y="735"/>
                  </a:cubicBezTo>
                  <a:cubicBezTo>
                    <a:pt x="1296" y="355"/>
                    <a:pt x="956" y="1"/>
                    <a:pt x="6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5"/>
            <p:cNvSpPr/>
            <p:nvPr/>
          </p:nvSpPr>
          <p:spPr>
            <a:xfrm rot="-7812958" flipH="1">
              <a:off x="6024376" y="1953240"/>
              <a:ext cx="28322" cy="21289"/>
            </a:xfrm>
            <a:custGeom>
              <a:avLst/>
              <a:gdLst/>
              <a:ahLst/>
              <a:cxnLst/>
              <a:rect l="l" t="t" r="r" b="b"/>
              <a:pathLst>
                <a:path w="1296" h="974" extrusionOk="0">
                  <a:moveTo>
                    <a:pt x="617" y="1"/>
                  </a:moveTo>
                  <a:cubicBezTo>
                    <a:pt x="468" y="1"/>
                    <a:pt x="319" y="70"/>
                    <a:pt x="220" y="239"/>
                  </a:cubicBezTo>
                  <a:cubicBezTo>
                    <a:pt x="0" y="619"/>
                    <a:pt x="341" y="974"/>
                    <a:pt x="678" y="974"/>
                  </a:cubicBezTo>
                  <a:cubicBezTo>
                    <a:pt x="827" y="974"/>
                    <a:pt x="975" y="904"/>
                    <a:pt x="1073" y="735"/>
                  </a:cubicBezTo>
                  <a:cubicBezTo>
                    <a:pt x="1295" y="356"/>
                    <a:pt x="955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5"/>
            <p:cNvSpPr/>
            <p:nvPr/>
          </p:nvSpPr>
          <p:spPr>
            <a:xfrm rot="-7812958" flipH="1">
              <a:off x="5870008" y="2175038"/>
              <a:ext cx="28038" cy="21289"/>
            </a:xfrm>
            <a:custGeom>
              <a:avLst/>
              <a:gdLst/>
              <a:ahLst/>
              <a:cxnLst/>
              <a:rect l="l" t="t" r="r" b="b"/>
              <a:pathLst>
                <a:path w="1283" h="974" extrusionOk="0">
                  <a:moveTo>
                    <a:pt x="612" y="1"/>
                  </a:moveTo>
                  <a:cubicBezTo>
                    <a:pt x="458" y="1"/>
                    <a:pt x="305" y="74"/>
                    <a:pt x="208" y="252"/>
                  </a:cubicBezTo>
                  <a:cubicBezTo>
                    <a:pt x="1" y="631"/>
                    <a:pt x="340" y="973"/>
                    <a:pt x="672" y="973"/>
                  </a:cubicBezTo>
                  <a:cubicBezTo>
                    <a:pt x="826" y="973"/>
                    <a:pt x="979" y="900"/>
                    <a:pt x="1075" y="723"/>
                  </a:cubicBezTo>
                  <a:cubicBezTo>
                    <a:pt x="1282" y="342"/>
                    <a:pt x="944" y="1"/>
                    <a:pt x="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5"/>
            <p:cNvSpPr/>
            <p:nvPr/>
          </p:nvSpPr>
          <p:spPr>
            <a:xfrm rot="-7812958" flipH="1">
              <a:off x="5638798" y="2216164"/>
              <a:ext cx="18422" cy="13836"/>
            </a:xfrm>
            <a:custGeom>
              <a:avLst/>
              <a:gdLst/>
              <a:ahLst/>
              <a:cxnLst/>
              <a:rect l="l" t="t" r="r" b="b"/>
              <a:pathLst>
                <a:path w="843" h="633" extrusionOk="0">
                  <a:moveTo>
                    <a:pt x="402" y="1"/>
                  </a:moveTo>
                  <a:cubicBezTo>
                    <a:pt x="305" y="1"/>
                    <a:pt x="209" y="46"/>
                    <a:pt x="145" y="156"/>
                  </a:cubicBezTo>
                  <a:cubicBezTo>
                    <a:pt x="0" y="402"/>
                    <a:pt x="222" y="633"/>
                    <a:pt x="440" y="633"/>
                  </a:cubicBezTo>
                  <a:cubicBezTo>
                    <a:pt x="537" y="633"/>
                    <a:pt x="634" y="587"/>
                    <a:pt x="697" y="478"/>
                  </a:cubicBezTo>
                  <a:cubicBezTo>
                    <a:pt x="842" y="231"/>
                    <a:pt x="621" y="1"/>
                    <a:pt x="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5"/>
            <p:cNvSpPr/>
            <p:nvPr/>
          </p:nvSpPr>
          <p:spPr>
            <a:xfrm rot="-7812958" flipH="1">
              <a:off x="6043724" y="2013973"/>
              <a:ext cx="18400" cy="13814"/>
            </a:xfrm>
            <a:custGeom>
              <a:avLst/>
              <a:gdLst/>
              <a:ahLst/>
              <a:cxnLst/>
              <a:rect l="l" t="t" r="r" b="b"/>
              <a:pathLst>
                <a:path w="842" h="632" extrusionOk="0">
                  <a:moveTo>
                    <a:pt x="402" y="0"/>
                  </a:moveTo>
                  <a:cubicBezTo>
                    <a:pt x="304" y="0"/>
                    <a:pt x="207" y="46"/>
                    <a:pt x="143" y="156"/>
                  </a:cubicBezTo>
                  <a:cubicBezTo>
                    <a:pt x="1" y="402"/>
                    <a:pt x="221" y="632"/>
                    <a:pt x="440" y="632"/>
                  </a:cubicBezTo>
                  <a:cubicBezTo>
                    <a:pt x="537" y="632"/>
                    <a:pt x="634" y="586"/>
                    <a:pt x="699" y="477"/>
                  </a:cubicBezTo>
                  <a:cubicBezTo>
                    <a:pt x="841" y="230"/>
                    <a:pt x="621" y="0"/>
                    <a:pt x="4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5"/>
            <p:cNvSpPr/>
            <p:nvPr/>
          </p:nvSpPr>
          <p:spPr>
            <a:xfrm rot="-7812958" flipH="1">
              <a:off x="5793352" y="2412878"/>
              <a:ext cx="18379" cy="13836"/>
            </a:xfrm>
            <a:custGeom>
              <a:avLst/>
              <a:gdLst/>
              <a:ahLst/>
              <a:cxnLst/>
              <a:rect l="l" t="t" r="r" b="b"/>
              <a:pathLst>
                <a:path w="841" h="633" extrusionOk="0">
                  <a:moveTo>
                    <a:pt x="402" y="1"/>
                  </a:moveTo>
                  <a:cubicBezTo>
                    <a:pt x="304" y="1"/>
                    <a:pt x="207" y="46"/>
                    <a:pt x="143" y="156"/>
                  </a:cubicBezTo>
                  <a:cubicBezTo>
                    <a:pt x="0" y="402"/>
                    <a:pt x="220" y="632"/>
                    <a:pt x="439" y="632"/>
                  </a:cubicBezTo>
                  <a:cubicBezTo>
                    <a:pt x="536" y="632"/>
                    <a:pt x="633" y="587"/>
                    <a:pt x="698" y="477"/>
                  </a:cubicBezTo>
                  <a:cubicBezTo>
                    <a:pt x="841" y="230"/>
                    <a:pt x="620" y="1"/>
                    <a:pt x="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5"/>
            <p:cNvSpPr/>
            <p:nvPr/>
          </p:nvSpPr>
          <p:spPr>
            <a:xfrm rot="-7812958" flipH="1">
              <a:off x="5618803" y="2241787"/>
              <a:ext cx="12085" cy="9049"/>
            </a:xfrm>
            <a:custGeom>
              <a:avLst/>
              <a:gdLst/>
              <a:ahLst/>
              <a:cxnLst/>
              <a:rect l="l" t="t" r="r" b="b"/>
              <a:pathLst>
                <a:path w="553" h="414" extrusionOk="0">
                  <a:moveTo>
                    <a:pt x="265" y="0"/>
                  </a:moveTo>
                  <a:cubicBezTo>
                    <a:pt x="201" y="0"/>
                    <a:pt x="137" y="30"/>
                    <a:pt x="95" y="103"/>
                  </a:cubicBezTo>
                  <a:cubicBezTo>
                    <a:pt x="1" y="263"/>
                    <a:pt x="146" y="414"/>
                    <a:pt x="290" y="414"/>
                  </a:cubicBezTo>
                  <a:cubicBezTo>
                    <a:pt x="353" y="414"/>
                    <a:pt x="416" y="384"/>
                    <a:pt x="458" y="312"/>
                  </a:cubicBezTo>
                  <a:cubicBezTo>
                    <a:pt x="552" y="150"/>
                    <a:pt x="408" y="0"/>
                    <a:pt x="2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5"/>
            <p:cNvSpPr/>
            <p:nvPr/>
          </p:nvSpPr>
          <p:spPr>
            <a:xfrm rot="-7812958" flipH="1">
              <a:off x="5879786" y="2376114"/>
              <a:ext cx="12085" cy="9049"/>
            </a:xfrm>
            <a:custGeom>
              <a:avLst/>
              <a:gdLst/>
              <a:ahLst/>
              <a:cxnLst/>
              <a:rect l="l" t="t" r="r" b="b"/>
              <a:pathLst>
                <a:path w="553" h="414" extrusionOk="0">
                  <a:moveTo>
                    <a:pt x="264" y="0"/>
                  </a:moveTo>
                  <a:cubicBezTo>
                    <a:pt x="200" y="0"/>
                    <a:pt x="137" y="30"/>
                    <a:pt x="95" y="102"/>
                  </a:cubicBezTo>
                  <a:cubicBezTo>
                    <a:pt x="1" y="264"/>
                    <a:pt x="145" y="414"/>
                    <a:pt x="288" y="414"/>
                  </a:cubicBezTo>
                  <a:cubicBezTo>
                    <a:pt x="352" y="414"/>
                    <a:pt x="416" y="384"/>
                    <a:pt x="458" y="311"/>
                  </a:cubicBezTo>
                  <a:cubicBezTo>
                    <a:pt x="553" y="152"/>
                    <a:pt x="407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5"/>
            <p:cNvSpPr/>
            <p:nvPr/>
          </p:nvSpPr>
          <p:spPr>
            <a:xfrm rot="-7812958" flipH="1">
              <a:off x="5810203" y="2125533"/>
              <a:ext cx="11976" cy="9027"/>
            </a:xfrm>
            <a:custGeom>
              <a:avLst/>
              <a:gdLst/>
              <a:ahLst/>
              <a:cxnLst/>
              <a:rect l="l" t="t" r="r" b="b"/>
              <a:pathLst>
                <a:path w="548" h="413" extrusionOk="0">
                  <a:moveTo>
                    <a:pt x="262" y="0"/>
                  </a:moveTo>
                  <a:cubicBezTo>
                    <a:pt x="196" y="0"/>
                    <a:pt x="130" y="32"/>
                    <a:pt x="89" y="107"/>
                  </a:cubicBezTo>
                  <a:cubicBezTo>
                    <a:pt x="1" y="267"/>
                    <a:pt x="145" y="412"/>
                    <a:pt x="287" y="412"/>
                  </a:cubicBezTo>
                  <a:cubicBezTo>
                    <a:pt x="353" y="412"/>
                    <a:pt x="418" y="381"/>
                    <a:pt x="459" y="306"/>
                  </a:cubicBezTo>
                  <a:cubicBezTo>
                    <a:pt x="547" y="144"/>
                    <a:pt x="403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034418"/>
            <a:ext cx="3411445" cy="14123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6" name="Google Shape;4560;p55"/>
          <p:cNvSpPr txBox="1">
            <a:spLocks/>
          </p:cNvSpPr>
          <p:nvPr/>
        </p:nvSpPr>
        <p:spPr>
          <a:xfrm>
            <a:off x="3467046" y="555624"/>
            <a:ext cx="3558639" cy="415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3000" b="1" i="0" u="none" strike="noStrike" cap="none">
                <a:solidFill>
                  <a:schemeClr val="accent6"/>
                </a:solidFill>
                <a:latin typeface="Tulpen One"/>
                <a:ea typeface="Tulpen One"/>
                <a:cs typeface="Tulpen One"/>
                <a:sym typeface="Tulpen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9pPr>
          </a:lstStyle>
          <a:p>
            <a:pPr algn="ctr"/>
            <a:r>
              <a:rPr lang="en-US" sz="1600" dirty="0" smtClean="0"/>
              <a:t>Model Evaluation</a:t>
            </a:r>
            <a:endParaRPr lang="en-US" sz="1600" dirty="0">
              <a:solidFill>
                <a:schemeClr val="accent1"/>
              </a:solidFill>
            </a:endParaRPr>
          </a:p>
        </p:txBody>
      </p:sp>
      <p:pic>
        <p:nvPicPr>
          <p:cNvPr id="5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0901" y="1007821"/>
            <a:ext cx="2667000" cy="2257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44782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209549"/>
            <a:ext cx="6781800" cy="47051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3" name="Google Shape;3353;p46"/>
          <p:cNvSpPr txBox="1">
            <a:spLocks noGrp="1"/>
          </p:cNvSpPr>
          <p:nvPr>
            <p:ph type="ctrTitle"/>
          </p:nvPr>
        </p:nvSpPr>
        <p:spPr>
          <a:xfrm>
            <a:off x="720050" y="438151"/>
            <a:ext cx="4834117" cy="74581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6"/>
                </a:solidFill>
              </a:rPr>
              <a:t>Conclusion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3354" name="Google Shape;3354;p46"/>
          <p:cNvSpPr/>
          <p:nvPr/>
        </p:nvSpPr>
        <p:spPr>
          <a:xfrm flipH="1">
            <a:off x="4524717" y="2540175"/>
            <a:ext cx="28200" cy="9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5" name="Google Shape;3355;p46"/>
          <p:cNvSpPr/>
          <p:nvPr/>
        </p:nvSpPr>
        <p:spPr>
          <a:xfrm>
            <a:off x="6583626" y="2049050"/>
            <a:ext cx="81900" cy="9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56" name="Google Shape;3356;p46"/>
          <p:cNvCxnSpPr>
            <a:endCxn id="3354" idx="1"/>
          </p:cNvCxnSpPr>
          <p:nvPr/>
        </p:nvCxnSpPr>
        <p:spPr>
          <a:xfrm>
            <a:off x="1390068" y="2554240"/>
            <a:ext cx="3162849" cy="477035"/>
          </a:xfrm>
          <a:prstGeom prst="curvedConnector5">
            <a:avLst>
              <a:gd name="adj1" fmla="val 49554"/>
              <a:gd name="adj2" fmla="val -50869"/>
              <a:gd name="adj3" fmla="val 107228"/>
            </a:avLst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58" name="Google Shape;3358;p46"/>
          <p:cNvCxnSpPr>
            <a:stCxn id="3354" idx="3"/>
          </p:cNvCxnSpPr>
          <p:nvPr/>
        </p:nvCxnSpPr>
        <p:spPr>
          <a:xfrm rot="10800000" flipH="1">
            <a:off x="4524717" y="2540175"/>
            <a:ext cx="3149996" cy="491100"/>
          </a:xfrm>
          <a:prstGeom prst="curvedConnector5">
            <a:avLst>
              <a:gd name="adj1" fmla="val -7257"/>
              <a:gd name="adj2" fmla="val 146549"/>
              <a:gd name="adj3" fmla="val 50448"/>
            </a:avLst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59" name="Google Shape;3359;p46"/>
          <p:cNvSpPr/>
          <p:nvPr/>
        </p:nvSpPr>
        <p:spPr>
          <a:xfrm>
            <a:off x="2412176" y="2049050"/>
            <a:ext cx="81900" cy="9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60" name="Google Shape;3360;p46"/>
          <p:cNvGrpSpPr/>
          <p:nvPr/>
        </p:nvGrpSpPr>
        <p:grpSpPr>
          <a:xfrm rot="10800000">
            <a:off x="4215582" y="2968640"/>
            <a:ext cx="646535" cy="524155"/>
            <a:chOff x="4219705" y="1821913"/>
            <a:chExt cx="683441" cy="554017"/>
          </a:xfrm>
          <a:solidFill>
            <a:srgbClr val="002060"/>
          </a:solidFill>
        </p:grpSpPr>
        <p:sp>
          <p:nvSpPr>
            <p:cNvPr id="3361" name="Google Shape;3361;p46"/>
            <p:cNvSpPr/>
            <p:nvPr/>
          </p:nvSpPr>
          <p:spPr>
            <a:xfrm rot="-1324817">
              <a:off x="4265173" y="1920166"/>
              <a:ext cx="592506" cy="357511"/>
            </a:xfrm>
            <a:custGeom>
              <a:avLst/>
              <a:gdLst/>
              <a:ahLst/>
              <a:cxnLst/>
              <a:rect l="l" t="t" r="r" b="b"/>
              <a:pathLst>
                <a:path w="25564" h="15425" extrusionOk="0">
                  <a:moveTo>
                    <a:pt x="12212" y="1"/>
                  </a:moveTo>
                  <a:cubicBezTo>
                    <a:pt x="8973" y="1"/>
                    <a:pt x="8333" y="13785"/>
                    <a:pt x="8333" y="13785"/>
                  </a:cubicBezTo>
                  <a:cubicBezTo>
                    <a:pt x="8333" y="13785"/>
                    <a:pt x="6052" y="373"/>
                    <a:pt x="3330" y="373"/>
                  </a:cubicBezTo>
                  <a:cubicBezTo>
                    <a:pt x="3190" y="373"/>
                    <a:pt x="3050" y="408"/>
                    <a:pt x="2909" y="481"/>
                  </a:cubicBezTo>
                  <a:cubicBezTo>
                    <a:pt x="1" y="2001"/>
                    <a:pt x="8333" y="15062"/>
                    <a:pt x="8333" y="15062"/>
                  </a:cubicBezTo>
                  <a:lnTo>
                    <a:pt x="10328" y="15424"/>
                  </a:lnTo>
                  <a:cubicBezTo>
                    <a:pt x="10328" y="15424"/>
                    <a:pt x="25563" y="7716"/>
                    <a:pt x="23609" y="6037"/>
                  </a:cubicBezTo>
                  <a:cubicBezTo>
                    <a:pt x="23455" y="5905"/>
                    <a:pt x="23250" y="5844"/>
                    <a:pt x="23001" y="5844"/>
                  </a:cubicBezTo>
                  <a:cubicBezTo>
                    <a:pt x="20095" y="5844"/>
                    <a:pt x="11339" y="14184"/>
                    <a:pt x="11339" y="14184"/>
                  </a:cubicBezTo>
                  <a:cubicBezTo>
                    <a:pt x="11339" y="14184"/>
                    <a:pt x="21786" y="2759"/>
                    <a:pt x="19269" y="2081"/>
                  </a:cubicBezTo>
                  <a:cubicBezTo>
                    <a:pt x="19202" y="2063"/>
                    <a:pt x="19132" y="2054"/>
                    <a:pt x="19060" y="2054"/>
                  </a:cubicBezTo>
                  <a:cubicBezTo>
                    <a:pt x="16395" y="2054"/>
                    <a:pt x="9939" y="13826"/>
                    <a:pt x="9939" y="13826"/>
                  </a:cubicBezTo>
                  <a:cubicBezTo>
                    <a:pt x="9939" y="13826"/>
                    <a:pt x="15581" y="203"/>
                    <a:pt x="12282" y="3"/>
                  </a:cubicBezTo>
                  <a:cubicBezTo>
                    <a:pt x="12259" y="1"/>
                    <a:pt x="12236" y="1"/>
                    <a:pt x="122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46"/>
            <p:cNvSpPr/>
            <p:nvPr/>
          </p:nvSpPr>
          <p:spPr>
            <a:xfrm rot="-1324817">
              <a:off x="4368275" y="1975124"/>
              <a:ext cx="31035" cy="22111"/>
            </a:xfrm>
            <a:custGeom>
              <a:avLst/>
              <a:gdLst/>
              <a:ahLst/>
              <a:cxnLst/>
              <a:rect l="l" t="t" r="r" b="b"/>
              <a:pathLst>
                <a:path w="1339" h="954" extrusionOk="0">
                  <a:moveTo>
                    <a:pt x="667" y="0"/>
                  </a:moveTo>
                  <a:cubicBezTo>
                    <a:pt x="1" y="0"/>
                    <a:pt x="1" y="954"/>
                    <a:pt x="667" y="954"/>
                  </a:cubicBezTo>
                  <a:cubicBezTo>
                    <a:pt x="1338" y="954"/>
                    <a:pt x="1338" y="0"/>
                    <a:pt x="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46"/>
            <p:cNvSpPr/>
            <p:nvPr/>
          </p:nvSpPr>
          <p:spPr>
            <a:xfrm rot="-1324817">
              <a:off x="4524647" y="1921341"/>
              <a:ext cx="33491" cy="23873"/>
            </a:xfrm>
            <a:custGeom>
              <a:avLst/>
              <a:gdLst/>
              <a:ahLst/>
              <a:cxnLst/>
              <a:rect l="l" t="t" r="r" b="b"/>
              <a:pathLst>
                <a:path w="1445" h="1030" extrusionOk="0">
                  <a:moveTo>
                    <a:pt x="722" y="0"/>
                  </a:moveTo>
                  <a:cubicBezTo>
                    <a:pt x="4" y="0"/>
                    <a:pt x="1" y="1029"/>
                    <a:pt x="722" y="1029"/>
                  </a:cubicBezTo>
                  <a:cubicBezTo>
                    <a:pt x="1445" y="1029"/>
                    <a:pt x="1445" y="0"/>
                    <a:pt x="7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46"/>
            <p:cNvSpPr/>
            <p:nvPr/>
          </p:nvSpPr>
          <p:spPr>
            <a:xfrm rot="-1324817">
              <a:off x="4733608" y="1928514"/>
              <a:ext cx="18936" cy="13651"/>
            </a:xfrm>
            <a:custGeom>
              <a:avLst/>
              <a:gdLst/>
              <a:ahLst/>
              <a:cxnLst/>
              <a:rect l="l" t="t" r="r" b="b"/>
              <a:pathLst>
                <a:path w="817" h="589" extrusionOk="0">
                  <a:moveTo>
                    <a:pt x="411" y="1"/>
                  </a:moveTo>
                  <a:cubicBezTo>
                    <a:pt x="1" y="1"/>
                    <a:pt x="1" y="588"/>
                    <a:pt x="411" y="588"/>
                  </a:cubicBezTo>
                  <a:cubicBezTo>
                    <a:pt x="816" y="588"/>
                    <a:pt x="816" y="1"/>
                    <a:pt x="4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46"/>
            <p:cNvSpPr/>
            <p:nvPr/>
          </p:nvSpPr>
          <p:spPr>
            <a:xfrm rot="-1324817">
              <a:off x="4525726" y="2274861"/>
              <a:ext cx="67006" cy="53772"/>
            </a:xfrm>
            <a:custGeom>
              <a:avLst/>
              <a:gdLst/>
              <a:ahLst/>
              <a:cxnLst/>
              <a:rect l="l" t="t" r="r" b="b"/>
              <a:pathLst>
                <a:path w="2891" h="2320" extrusionOk="0">
                  <a:moveTo>
                    <a:pt x="146" y="1"/>
                  </a:moveTo>
                  <a:cubicBezTo>
                    <a:pt x="146" y="1"/>
                    <a:pt x="1" y="1929"/>
                    <a:pt x="1187" y="2281"/>
                  </a:cubicBezTo>
                  <a:cubicBezTo>
                    <a:pt x="1275" y="2308"/>
                    <a:pt x="1360" y="2320"/>
                    <a:pt x="1441" y="2320"/>
                  </a:cubicBezTo>
                  <a:cubicBezTo>
                    <a:pt x="2444" y="2320"/>
                    <a:pt x="2891" y="436"/>
                    <a:pt x="2891" y="436"/>
                  </a:cubicBezTo>
                  <a:lnTo>
                    <a:pt x="1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66" name="Google Shape;3366;p46"/>
          <p:cNvSpPr txBox="1">
            <a:spLocks noGrp="1"/>
          </p:cNvSpPr>
          <p:nvPr>
            <p:ph type="subTitle" idx="4294967295"/>
          </p:nvPr>
        </p:nvSpPr>
        <p:spPr>
          <a:xfrm>
            <a:off x="164654" y="2624413"/>
            <a:ext cx="2815963" cy="6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 smtClean="0"/>
              <a:t>The iris dataset is of significant importance within the field of machine learning, largely due to its simplicity.</a:t>
            </a:r>
            <a:endParaRPr sz="1200" dirty="0"/>
          </a:p>
        </p:txBody>
      </p:sp>
      <p:sp>
        <p:nvSpPr>
          <p:cNvPr id="3367" name="Google Shape;3367;p46"/>
          <p:cNvSpPr txBox="1">
            <a:spLocks noGrp="1"/>
          </p:cNvSpPr>
          <p:nvPr>
            <p:ph type="subTitle" idx="4294967295"/>
          </p:nvPr>
        </p:nvSpPr>
        <p:spPr>
          <a:xfrm>
            <a:off x="2743200" y="3467287"/>
            <a:ext cx="3048000" cy="6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 smtClean="0"/>
              <a:t>Decision Tree algorithm is applicable to classification tasks. The model decisions and their potential outcomes as tree.</a:t>
            </a:r>
            <a:endParaRPr sz="1200" dirty="0"/>
          </a:p>
        </p:txBody>
      </p:sp>
      <p:sp>
        <p:nvSpPr>
          <p:cNvPr id="3368" name="Google Shape;3368;p46"/>
          <p:cNvSpPr txBox="1">
            <a:spLocks noGrp="1"/>
          </p:cNvSpPr>
          <p:nvPr>
            <p:ph type="subTitle" idx="4294967295"/>
          </p:nvPr>
        </p:nvSpPr>
        <p:spPr>
          <a:xfrm>
            <a:off x="6078262" y="2633251"/>
            <a:ext cx="2971800" cy="6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 smtClean="0"/>
              <a:t>The Decision Tree is capable of accurately predicting the classification of iris flowers with 100% accuracy.</a:t>
            </a:r>
            <a:endParaRPr sz="1200" dirty="0"/>
          </a:p>
        </p:txBody>
      </p:sp>
      <p:grpSp>
        <p:nvGrpSpPr>
          <p:cNvPr id="3369" name="Google Shape;3369;p46"/>
          <p:cNvGrpSpPr/>
          <p:nvPr/>
        </p:nvGrpSpPr>
        <p:grpSpPr>
          <a:xfrm>
            <a:off x="1066800" y="2100258"/>
            <a:ext cx="646535" cy="524155"/>
            <a:chOff x="4219705" y="1821913"/>
            <a:chExt cx="683441" cy="554017"/>
          </a:xfrm>
          <a:solidFill>
            <a:srgbClr val="C00000"/>
          </a:solidFill>
        </p:grpSpPr>
        <p:sp>
          <p:nvSpPr>
            <p:cNvPr id="3370" name="Google Shape;3370;p46"/>
            <p:cNvSpPr/>
            <p:nvPr/>
          </p:nvSpPr>
          <p:spPr>
            <a:xfrm rot="-1324817">
              <a:off x="4265173" y="1920166"/>
              <a:ext cx="592506" cy="357511"/>
            </a:xfrm>
            <a:custGeom>
              <a:avLst/>
              <a:gdLst/>
              <a:ahLst/>
              <a:cxnLst/>
              <a:rect l="l" t="t" r="r" b="b"/>
              <a:pathLst>
                <a:path w="25564" h="15425" extrusionOk="0">
                  <a:moveTo>
                    <a:pt x="12212" y="1"/>
                  </a:moveTo>
                  <a:cubicBezTo>
                    <a:pt x="8973" y="1"/>
                    <a:pt x="8333" y="13785"/>
                    <a:pt x="8333" y="13785"/>
                  </a:cubicBezTo>
                  <a:cubicBezTo>
                    <a:pt x="8333" y="13785"/>
                    <a:pt x="6052" y="373"/>
                    <a:pt x="3330" y="373"/>
                  </a:cubicBezTo>
                  <a:cubicBezTo>
                    <a:pt x="3190" y="373"/>
                    <a:pt x="3050" y="408"/>
                    <a:pt x="2909" y="481"/>
                  </a:cubicBezTo>
                  <a:cubicBezTo>
                    <a:pt x="1" y="2001"/>
                    <a:pt x="8333" y="15062"/>
                    <a:pt x="8333" y="15062"/>
                  </a:cubicBezTo>
                  <a:lnTo>
                    <a:pt x="10328" y="15424"/>
                  </a:lnTo>
                  <a:cubicBezTo>
                    <a:pt x="10328" y="15424"/>
                    <a:pt x="25563" y="7716"/>
                    <a:pt x="23609" y="6037"/>
                  </a:cubicBezTo>
                  <a:cubicBezTo>
                    <a:pt x="23455" y="5905"/>
                    <a:pt x="23250" y="5844"/>
                    <a:pt x="23001" y="5844"/>
                  </a:cubicBezTo>
                  <a:cubicBezTo>
                    <a:pt x="20095" y="5844"/>
                    <a:pt x="11339" y="14184"/>
                    <a:pt x="11339" y="14184"/>
                  </a:cubicBezTo>
                  <a:cubicBezTo>
                    <a:pt x="11339" y="14184"/>
                    <a:pt x="21786" y="2759"/>
                    <a:pt x="19269" y="2081"/>
                  </a:cubicBezTo>
                  <a:cubicBezTo>
                    <a:pt x="19202" y="2063"/>
                    <a:pt x="19132" y="2054"/>
                    <a:pt x="19060" y="2054"/>
                  </a:cubicBezTo>
                  <a:cubicBezTo>
                    <a:pt x="16395" y="2054"/>
                    <a:pt x="9939" y="13826"/>
                    <a:pt x="9939" y="13826"/>
                  </a:cubicBezTo>
                  <a:cubicBezTo>
                    <a:pt x="9939" y="13826"/>
                    <a:pt x="15581" y="203"/>
                    <a:pt x="12282" y="3"/>
                  </a:cubicBezTo>
                  <a:cubicBezTo>
                    <a:pt x="12259" y="1"/>
                    <a:pt x="12236" y="1"/>
                    <a:pt x="122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46"/>
            <p:cNvSpPr/>
            <p:nvPr/>
          </p:nvSpPr>
          <p:spPr>
            <a:xfrm rot="-1324817">
              <a:off x="4368275" y="1975124"/>
              <a:ext cx="31035" cy="22111"/>
            </a:xfrm>
            <a:custGeom>
              <a:avLst/>
              <a:gdLst/>
              <a:ahLst/>
              <a:cxnLst/>
              <a:rect l="l" t="t" r="r" b="b"/>
              <a:pathLst>
                <a:path w="1339" h="954" extrusionOk="0">
                  <a:moveTo>
                    <a:pt x="667" y="0"/>
                  </a:moveTo>
                  <a:cubicBezTo>
                    <a:pt x="1" y="0"/>
                    <a:pt x="1" y="954"/>
                    <a:pt x="667" y="954"/>
                  </a:cubicBezTo>
                  <a:cubicBezTo>
                    <a:pt x="1338" y="954"/>
                    <a:pt x="1338" y="0"/>
                    <a:pt x="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46"/>
            <p:cNvSpPr/>
            <p:nvPr/>
          </p:nvSpPr>
          <p:spPr>
            <a:xfrm rot="-1324817">
              <a:off x="4524647" y="1921341"/>
              <a:ext cx="33491" cy="23873"/>
            </a:xfrm>
            <a:custGeom>
              <a:avLst/>
              <a:gdLst/>
              <a:ahLst/>
              <a:cxnLst/>
              <a:rect l="l" t="t" r="r" b="b"/>
              <a:pathLst>
                <a:path w="1445" h="1030" extrusionOk="0">
                  <a:moveTo>
                    <a:pt x="722" y="0"/>
                  </a:moveTo>
                  <a:cubicBezTo>
                    <a:pt x="4" y="0"/>
                    <a:pt x="1" y="1029"/>
                    <a:pt x="722" y="1029"/>
                  </a:cubicBezTo>
                  <a:cubicBezTo>
                    <a:pt x="1445" y="1029"/>
                    <a:pt x="1445" y="0"/>
                    <a:pt x="7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46"/>
            <p:cNvSpPr/>
            <p:nvPr/>
          </p:nvSpPr>
          <p:spPr>
            <a:xfrm rot="-1324817">
              <a:off x="4733608" y="1928514"/>
              <a:ext cx="18936" cy="13651"/>
            </a:xfrm>
            <a:custGeom>
              <a:avLst/>
              <a:gdLst/>
              <a:ahLst/>
              <a:cxnLst/>
              <a:rect l="l" t="t" r="r" b="b"/>
              <a:pathLst>
                <a:path w="817" h="589" extrusionOk="0">
                  <a:moveTo>
                    <a:pt x="411" y="1"/>
                  </a:moveTo>
                  <a:cubicBezTo>
                    <a:pt x="1" y="1"/>
                    <a:pt x="1" y="588"/>
                    <a:pt x="411" y="588"/>
                  </a:cubicBezTo>
                  <a:cubicBezTo>
                    <a:pt x="816" y="588"/>
                    <a:pt x="816" y="1"/>
                    <a:pt x="4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46"/>
            <p:cNvSpPr/>
            <p:nvPr/>
          </p:nvSpPr>
          <p:spPr>
            <a:xfrm rot="-1324817">
              <a:off x="4525726" y="2274861"/>
              <a:ext cx="67006" cy="53772"/>
            </a:xfrm>
            <a:custGeom>
              <a:avLst/>
              <a:gdLst/>
              <a:ahLst/>
              <a:cxnLst/>
              <a:rect l="l" t="t" r="r" b="b"/>
              <a:pathLst>
                <a:path w="2891" h="2320" extrusionOk="0">
                  <a:moveTo>
                    <a:pt x="146" y="1"/>
                  </a:moveTo>
                  <a:cubicBezTo>
                    <a:pt x="146" y="1"/>
                    <a:pt x="1" y="1929"/>
                    <a:pt x="1187" y="2281"/>
                  </a:cubicBezTo>
                  <a:cubicBezTo>
                    <a:pt x="1275" y="2308"/>
                    <a:pt x="1360" y="2320"/>
                    <a:pt x="1441" y="2320"/>
                  </a:cubicBezTo>
                  <a:cubicBezTo>
                    <a:pt x="2444" y="2320"/>
                    <a:pt x="2891" y="436"/>
                    <a:pt x="2891" y="436"/>
                  </a:cubicBezTo>
                  <a:lnTo>
                    <a:pt x="1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5" name="Google Shape;3375;p46"/>
          <p:cNvGrpSpPr/>
          <p:nvPr/>
        </p:nvGrpSpPr>
        <p:grpSpPr>
          <a:xfrm>
            <a:off x="7348312" y="2069038"/>
            <a:ext cx="646535" cy="524155"/>
            <a:chOff x="4219705" y="1821913"/>
            <a:chExt cx="683441" cy="554017"/>
          </a:xfrm>
          <a:solidFill>
            <a:schemeClr val="bg1">
              <a:lumMod val="50000"/>
            </a:schemeClr>
          </a:solidFill>
        </p:grpSpPr>
        <p:sp>
          <p:nvSpPr>
            <p:cNvPr id="3376" name="Google Shape;3376;p46"/>
            <p:cNvSpPr/>
            <p:nvPr/>
          </p:nvSpPr>
          <p:spPr>
            <a:xfrm rot="-1324817">
              <a:off x="4265173" y="1920166"/>
              <a:ext cx="592506" cy="357511"/>
            </a:xfrm>
            <a:custGeom>
              <a:avLst/>
              <a:gdLst/>
              <a:ahLst/>
              <a:cxnLst/>
              <a:rect l="l" t="t" r="r" b="b"/>
              <a:pathLst>
                <a:path w="25564" h="15425" extrusionOk="0">
                  <a:moveTo>
                    <a:pt x="12212" y="1"/>
                  </a:moveTo>
                  <a:cubicBezTo>
                    <a:pt x="8973" y="1"/>
                    <a:pt x="8333" y="13785"/>
                    <a:pt x="8333" y="13785"/>
                  </a:cubicBezTo>
                  <a:cubicBezTo>
                    <a:pt x="8333" y="13785"/>
                    <a:pt x="6052" y="373"/>
                    <a:pt x="3330" y="373"/>
                  </a:cubicBezTo>
                  <a:cubicBezTo>
                    <a:pt x="3190" y="373"/>
                    <a:pt x="3050" y="408"/>
                    <a:pt x="2909" y="481"/>
                  </a:cubicBezTo>
                  <a:cubicBezTo>
                    <a:pt x="1" y="2001"/>
                    <a:pt x="8333" y="15062"/>
                    <a:pt x="8333" y="15062"/>
                  </a:cubicBezTo>
                  <a:lnTo>
                    <a:pt x="10328" y="15424"/>
                  </a:lnTo>
                  <a:cubicBezTo>
                    <a:pt x="10328" y="15424"/>
                    <a:pt x="25563" y="7716"/>
                    <a:pt x="23609" y="6037"/>
                  </a:cubicBezTo>
                  <a:cubicBezTo>
                    <a:pt x="23455" y="5905"/>
                    <a:pt x="23250" y="5844"/>
                    <a:pt x="23001" y="5844"/>
                  </a:cubicBezTo>
                  <a:cubicBezTo>
                    <a:pt x="20095" y="5844"/>
                    <a:pt x="11339" y="14184"/>
                    <a:pt x="11339" y="14184"/>
                  </a:cubicBezTo>
                  <a:cubicBezTo>
                    <a:pt x="11339" y="14184"/>
                    <a:pt x="21786" y="2759"/>
                    <a:pt x="19269" y="2081"/>
                  </a:cubicBezTo>
                  <a:cubicBezTo>
                    <a:pt x="19202" y="2063"/>
                    <a:pt x="19132" y="2054"/>
                    <a:pt x="19060" y="2054"/>
                  </a:cubicBezTo>
                  <a:cubicBezTo>
                    <a:pt x="16395" y="2054"/>
                    <a:pt x="9939" y="13826"/>
                    <a:pt x="9939" y="13826"/>
                  </a:cubicBezTo>
                  <a:cubicBezTo>
                    <a:pt x="9939" y="13826"/>
                    <a:pt x="15581" y="203"/>
                    <a:pt x="12282" y="3"/>
                  </a:cubicBezTo>
                  <a:cubicBezTo>
                    <a:pt x="12259" y="1"/>
                    <a:pt x="12236" y="1"/>
                    <a:pt x="122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46"/>
            <p:cNvSpPr/>
            <p:nvPr/>
          </p:nvSpPr>
          <p:spPr>
            <a:xfrm rot="-1324817">
              <a:off x="4368275" y="1975124"/>
              <a:ext cx="31035" cy="22111"/>
            </a:xfrm>
            <a:custGeom>
              <a:avLst/>
              <a:gdLst/>
              <a:ahLst/>
              <a:cxnLst/>
              <a:rect l="l" t="t" r="r" b="b"/>
              <a:pathLst>
                <a:path w="1339" h="954" extrusionOk="0">
                  <a:moveTo>
                    <a:pt x="667" y="0"/>
                  </a:moveTo>
                  <a:cubicBezTo>
                    <a:pt x="1" y="0"/>
                    <a:pt x="1" y="954"/>
                    <a:pt x="667" y="954"/>
                  </a:cubicBezTo>
                  <a:cubicBezTo>
                    <a:pt x="1338" y="954"/>
                    <a:pt x="1338" y="0"/>
                    <a:pt x="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46"/>
            <p:cNvSpPr/>
            <p:nvPr/>
          </p:nvSpPr>
          <p:spPr>
            <a:xfrm rot="-1324817">
              <a:off x="4524647" y="1921341"/>
              <a:ext cx="33491" cy="23873"/>
            </a:xfrm>
            <a:custGeom>
              <a:avLst/>
              <a:gdLst/>
              <a:ahLst/>
              <a:cxnLst/>
              <a:rect l="l" t="t" r="r" b="b"/>
              <a:pathLst>
                <a:path w="1445" h="1030" extrusionOk="0">
                  <a:moveTo>
                    <a:pt x="722" y="0"/>
                  </a:moveTo>
                  <a:cubicBezTo>
                    <a:pt x="4" y="0"/>
                    <a:pt x="1" y="1029"/>
                    <a:pt x="722" y="1029"/>
                  </a:cubicBezTo>
                  <a:cubicBezTo>
                    <a:pt x="1445" y="1029"/>
                    <a:pt x="1445" y="0"/>
                    <a:pt x="7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46"/>
            <p:cNvSpPr/>
            <p:nvPr/>
          </p:nvSpPr>
          <p:spPr>
            <a:xfrm rot="-1324817">
              <a:off x="4733608" y="1928514"/>
              <a:ext cx="18936" cy="13651"/>
            </a:xfrm>
            <a:custGeom>
              <a:avLst/>
              <a:gdLst/>
              <a:ahLst/>
              <a:cxnLst/>
              <a:rect l="l" t="t" r="r" b="b"/>
              <a:pathLst>
                <a:path w="817" h="589" extrusionOk="0">
                  <a:moveTo>
                    <a:pt x="411" y="1"/>
                  </a:moveTo>
                  <a:cubicBezTo>
                    <a:pt x="1" y="1"/>
                    <a:pt x="1" y="588"/>
                    <a:pt x="411" y="588"/>
                  </a:cubicBezTo>
                  <a:cubicBezTo>
                    <a:pt x="816" y="588"/>
                    <a:pt x="816" y="1"/>
                    <a:pt x="4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46"/>
            <p:cNvSpPr/>
            <p:nvPr/>
          </p:nvSpPr>
          <p:spPr>
            <a:xfrm rot="-1324817">
              <a:off x="4525726" y="2274861"/>
              <a:ext cx="67006" cy="53772"/>
            </a:xfrm>
            <a:custGeom>
              <a:avLst/>
              <a:gdLst/>
              <a:ahLst/>
              <a:cxnLst/>
              <a:rect l="l" t="t" r="r" b="b"/>
              <a:pathLst>
                <a:path w="2891" h="2320" extrusionOk="0">
                  <a:moveTo>
                    <a:pt x="146" y="1"/>
                  </a:moveTo>
                  <a:cubicBezTo>
                    <a:pt x="146" y="1"/>
                    <a:pt x="1" y="1929"/>
                    <a:pt x="1187" y="2281"/>
                  </a:cubicBezTo>
                  <a:cubicBezTo>
                    <a:pt x="1275" y="2308"/>
                    <a:pt x="1360" y="2320"/>
                    <a:pt x="1441" y="2320"/>
                  </a:cubicBezTo>
                  <a:cubicBezTo>
                    <a:pt x="2444" y="2320"/>
                    <a:pt x="2891" y="436"/>
                    <a:pt x="2891" y="436"/>
                  </a:cubicBezTo>
                  <a:lnTo>
                    <a:pt x="1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1" name="Google Shape;3381;p46"/>
          <p:cNvSpPr txBox="1"/>
          <p:nvPr/>
        </p:nvSpPr>
        <p:spPr>
          <a:xfrm>
            <a:off x="1069200" y="1667550"/>
            <a:ext cx="683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360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b="1" dirty="0">
                <a:solidFill>
                  <a:schemeClr val="accent5"/>
                </a:solidFill>
                <a:latin typeface="Tulpen One"/>
                <a:ea typeface="Tulpen One"/>
                <a:cs typeface="Tulpen One"/>
                <a:sym typeface="Tulpen One"/>
              </a:rPr>
              <a:t>01</a:t>
            </a:r>
            <a:endParaRPr sz="3000" b="1" dirty="0">
              <a:solidFill>
                <a:schemeClr val="accent5"/>
              </a:solidFill>
              <a:latin typeface="Tulpen One"/>
              <a:ea typeface="Tulpen One"/>
              <a:cs typeface="Tulpen One"/>
              <a:sym typeface="Tulpen One"/>
            </a:endParaRPr>
          </a:p>
        </p:txBody>
      </p:sp>
      <p:sp>
        <p:nvSpPr>
          <p:cNvPr id="3382" name="Google Shape;3382;p46"/>
          <p:cNvSpPr txBox="1"/>
          <p:nvPr/>
        </p:nvSpPr>
        <p:spPr>
          <a:xfrm>
            <a:off x="4267200" y="1743750"/>
            <a:ext cx="646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360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b="1" dirty="0">
                <a:solidFill>
                  <a:schemeClr val="accent5"/>
                </a:solidFill>
                <a:latin typeface="Tulpen One"/>
                <a:ea typeface="Tulpen One"/>
                <a:cs typeface="Tulpen One"/>
                <a:sym typeface="Tulpen One"/>
              </a:rPr>
              <a:t>02</a:t>
            </a:r>
            <a:endParaRPr sz="3000" b="1" dirty="0">
              <a:solidFill>
                <a:schemeClr val="accent5"/>
              </a:solidFill>
              <a:latin typeface="Tulpen One"/>
              <a:ea typeface="Tulpen One"/>
              <a:cs typeface="Tulpen One"/>
              <a:sym typeface="Tulpen One"/>
            </a:endParaRPr>
          </a:p>
        </p:txBody>
      </p:sp>
      <p:sp>
        <p:nvSpPr>
          <p:cNvPr id="3383" name="Google Shape;3383;p46"/>
          <p:cNvSpPr txBox="1"/>
          <p:nvPr/>
        </p:nvSpPr>
        <p:spPr>
          <a:xfrm>
            <a:off x="7351463" y="1651988"/>
            <a:ext cx="646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360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b="1" dirty="0">
                <a:solidFill>
                  <a:schemeClr val="accent5"/>
                </a:solidFill>
                <a:latin typeface="Tulpen One"/>
                <a:ea typeface="Tulpen One"/>
                <a:cs typeface="Tulpen One"/>
                <a:sym typeface="Tulpen One"/>
              </a:rPr>
              <a:t>03</a:t>
            </a:r>
            <a:endParaRPr sz="3000" b="1" dirty="0">
              <a:solidFill>
                <a:schemeClr val="accent5"/>
              </a:solidFill>
              <a:latin typeface="Tulpen One"/>
              <a:ea typeface="Tulpen One"/>
              <a:cs typeface="Tulpen One"/>
              <a:sym typeface="Tulpen On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pring Season by Slidesgo">
  <a:themeElements>
    <a:clrScheme name="Simple Light">
      <a:dk1>
        <a:srgbClr val="FFECB4"/>
      </a:dk1>
      <a:lt1>
        <a:srgbClr val="F9B53D"/>
      </a:lt1>
      <a:dk2>
        <a:srgbClr val="FAD9D4"/>
      </a:dk2>
      <a:lt2>
        <a:srgbClr val="F4AF98"/>
      </a:lt2>
      <a:accent1>
        <a:srgbClr val="F9786B"/>
      </a:accent1>
      <a:accent2>
        <a:srgbClr val="F43B3B"/>
      </a:accent2>
      <a:accent3>
        <a:srgbClr val="83B2A9"/>
      </a:accent3>
      <a:accent4>
        <a:srgbClr val="055C49"/>
      </a:accent4>
      <a:accent5>
        <a:srgbClr val="043025"/>
      </a:accent5>
      <a:accent6>
        <a:srgbClr val="043025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365</Words>
  <Application>Microsoft Office PowerPoint</Application>
  <PresentationFormat>On-screen Show (16:9)</PresentationFormat>
  <Paragraphs>51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Spring Season by Slidesgo</vt:lpstr>
      <vt:lpstr>Classification of Iris Dataset Using Decision Tree</vt:lpstr>
      <vt:lpstr>Iris Dataset Overview</vt:lpstr>
      <vt:lpstr>Decision Tree Overview</vt:lpstr>
      <vt:lpstr>The Process for Iris Data Classification</vt:lpstr>
      <vt:lpstr>The Iris Dataset</vt:lpstr>
      <vt:lpstr>Scatter plot of iris flowers from three different species based on sepal width and sepal length features</vt:lpstr>
      <vt:lpstr>Machine Learning Model Decision Tree - Supervised Learning</vt:lpstr>
      <vt:lpstr>PowerPoint Presentation</vt:lpstr>
      <vt:lpstr>Conclusion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Presentasi PowerPoint</dc:title>
  <dc:creator>Aku fam</dc:creator>
  <cp:lastModifiedBy>Aku fam</cp:lastModifiedBy>
  <cp:revision>21</cp:revision>
  <dcterms:modified xsi:type="dcterms:W3CDTF">2024-12-01T14:30:00Z</dcterms:modified>
</cp:coreProperties>
</file>